
<file path=[Content_Types].xml><?xml version="1.0" encoding="utf-8"?>
<Types xmlns="http://schemas.openxmlformats.org/package/2006/content-types">
  <Default Extension="emf" ContentType="image/x-emf"/>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handoutMasterIdLst>
    <p:handoutMasterId r:id="rId19"/>
  </p:handoutMasterIdLst>
  <p:sldIdLst>
    <p:sldId id="256" r:id="rId2"/>
    <p:sldId id="257" r:id="rId3"/>
    <p:sldId id="314" r:id="rId4"/>
    <p:sldId id="313" r:id="rId5"/>
    <p:sldId id="260" r:id="rId6"/>
    <p:sldId id="317" r:id="rId7"/>
    <p:sldId id="268" r:id="rId8"/>
    <p:sldId id="323" r:id="rId9"/>
    <p:sldId id="264" r:id="rId10"/>
    <p:sldId id="322" r:id="rId11"/>
    <p:sldId id="269" r:id="rId12"/>
    <p:sldId id="320" r:id="rId13"/>
    <p:sldId id="288" r:id="rId14"/>
    <p:sldId id="318" r:id="rId15"/>
    <p:sldId id="319" r:id="rId16"/>
    <p:sldId id="321" r:id="rId17"/>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Livvic" pitchFamily="2" charset="-94"/>
      <p:regular r:id="rId24"/>
      <p:bold r:id="rId25"/>
      <p:italic r:id="rId26"/>
      <p:boldItalic r:id="rId27"/>
    </p:embeddedFont>
    <p:embeddedFont>
      <p:font typeface="Oswald" panose="00000500000000000000" pitchFamily="2" charset="-94"/>
      <p:regular r:id="rId28"/>
      <p:bold r:id="rId29"/>
    </p:embeddedFont>
    <p:embeddedFont>
      <p:font typeface="Raleway" pitchFamily="2" charset="-94"/>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Roboto Condensed Light" panose="02000000000000000000" pitchFamily="2"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FF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BB8D7B-4988-4413-AC8E-4AE7FD4EC40A}">
  <a:tblStyle styleId="{16BB8D7B-4988-4413-AC8E-4AE7FD4EC4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5" autoAdjust="0"/>
    <p:restoredTop sz="94678" autoAdjust="0"/>
  </p:normalViewPr>
  <p:slideViewPr>
    <p:cSldViewPr snapToGrid="0">
      <p:cViewPr varScale="1">
        <p:scale>
          <a:sx n="108" d="100"/>
          <a:sy n="108" d="100"/>
        </p:scale>
        <p:origin x="523" y="77"/>
      </p:cViewPr>
      <p:guideLst/>
    </p:cSldViewPr>
  </p:slideViewPr>
  <p:outlineViewPr>
    <p:cViewPr>
      <p:scale>
        <a:sx n="33" d="100"/>
        <a:sy n="33" d="100"/>
      </p:scale>
      <p:origin x="0" y="-341"/>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2382FB-0923-C885-66D1-CC6A2F37AE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168DC5-E772-3BA7-D0D3-4224576E31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2A85CC-8585-420F-A6C2-8AFFB805A343}" type="datetimeFigureOut">
              <a:rPr lang="en-US" smtClean="0"/>
              <a:t>1/5/2023</a:t>
            </a:fld>
            <a:endParaRPr lang="en-US"/>
          </a:p>
        </p:txBody>
      </p:sp>
      <p:sp>
        <p:nvSpPr>
          <p:cNvPr id="4" name="Footer Placeholder 3">
            <a:extLst>
              <a:ext uri="{FF2B5EF4-FFF2-40B4-BE49-F238E27FC236}">
                <a16:creationId xmlns:a16="http://schemas.microsoft.com/office/drawing/2014/main" id="{E1C0B16D-67E0-3DA9-F01E-3F93FA5145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8C0E41B-87EB-5F09-9F09-EE74EF2536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CA134C-97D0-45BD-AC57-55EFE584E0B1}" type="slidenum">
              <a:rPr lang="en-US" smtClean="0"/>
              <a:t>‹#›</a:t>
            </a:fld>
            <a:endParaRPr lang="en-US"/>
          </a:p>
        </p:txBody>
      </p:sp>
    </p:spTree>
    <p:extLst>
      <p:ext uri="{BB962C8B-B14F-4D97-AF65-F5344CB8AC3E}">
        <p14:creationId xmlns:p14="http://schemas.microsoft.com/office/powerpoint/2010/main" val="415580467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8c1997cbfd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8c1997cbfd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893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638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172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4680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03413"/>
            <a:ext cx="4079700" cy="2631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00588"/>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 name="Slide Number Placeholder 1">
            <a:extLst>
              <a:ext uri="{FF2B5EF4-FFF2-40B4-BE49-F238E27FC236}">
                <a16:creationId xmlns:a16="http://schemas.microsoft.com/office/drawing/2014/main" id="{C63B4F72-22CB-43A3-B1E7-5E8F1D295409}"/>
              </a:ext>
            </a:extLst>
          </p:cNvPr>
          <p:cNvSpPr>
            <a:spLocks noGrp="1"/>
          </p:cNvSpPr>
          <p:nvPr>
            <p:ph type="sldNum" sz="quarter" idx="10"/>
          </p:nvPr>
        </p:nvSpPr>
        <p:spPr>
          <a:xfrm>
            <a:off x="6742871" y="4767263"/>
            <a:ext cx="2057400" cy="274637"/>
          </a:xfrm>
        </p:spPr>
        <p:txBody>
          <a:bodyPr/>
          <a:lstStyle/>
          <a:p>
            <a:fld id="{A797F2F6-C27E-4FA2-8F0F-A5090E35DB48}" type="slidenum">
              <a:rPr lang="tr-TR" smtClean="0"/>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23"/>
          <p:cNvGrpSpPr/>
          <p:nvPr/>
        </p:nvGrpSpPr>
        <p:grpSpPr>
          <a:xfrm rot="10800000" flipH="1">
            <a:off x="0" y="846"/>
            <a:ext cx="1022509" cy="572747"/>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FA405634-385E-4F43-B919-7631A9512283}"/>
              </a:ext>
            </a:extLst>
          </p:cNvPr>
          <p:cNvSpPr>
            <a:spLocks noGrp="1"/>
          </p:cNvSpPr>
          <p:nvPr>
            <p:ph type="sldNum" sz="quarter" idx="10"/>
          </p:nvPr>
        </p:nvSpPr>
        <p:spPr/>
        <p:txBody>
          <a:bodyPr/>
          <a:lstStyle/>
          <a:p>
            <a:fld id="{A797F2F6-C27E-4FA2-8F0F-A5090E35DB48}"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91"/>
        <p:cNvGrpSpPr/>
        <p:nvPr/>
      </p:nvGrpSpPr>
      <p:grpSpPr>
        <a:xfrm>
          <a:off x="0" y="0"/>
          <a:ext cx="0" cy="0"/>
          <a:chOff x="0" y="0"/>
          <a:chExt cx="0" cy="0"/>
        </a:xfrm>
      </p:grpSpPr>
      <p:grpSp>
        <p:nvGrpSpPr>
          <p:cNvPr id="492" name="Google Shape;492;p24"/>
          <p:cNvGrpSpPr/>
          <p:nvPr/>
        </p:nvGrpSpPr>
        <p:grpSpPr>
          <a:xfrm rot="5400000" flipH="1">
            <a:off x="-533027" y="3252941"/>
            <a:ext cx="2423582" cy="1357541"/>
            <a:chOff x="-77" y="3784091"/>
            <a:chExt cx="2423582" cy="1357541"/>
          </a:xfrm>
        </p:grpSpPr>
        <p:sp>
          <p:nvSpPr>
            <p:cNvPr id="493" name="Google Shape;493;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4"/>
          <p:cNvGrpSpPr/>
          <p:nvPr/>
        </p:nvGrpSpPr>
        <p:grpSpPr>
          <a:xfrm rot="-5400000" flipH="1">
            <a:off x="7253448" y="533016"/>
            <a:ext cx="2423582" cy="1357541"/>
            <a:chOff x="-77" y="3784091"/>
            <a:chExt cx="2423582" cy="1357541"/>
          </a:xfrm>
        </p:grpSpPr>
        <p:sp>
          <p:nvSpPr>
            <p:cNvPr id="499" name="Google Shape;499;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DEBB6495-2394-41D2-8C14-7D2C47B8318A}"/>
              </a:ext>
            </a:extLst>
          </p:cNvPr>
          <p:cNvSpPr>
            <a:spLocks noGrp="1"/>
          </p:cNvSpPr>
          <p:nvPr>
            <p:ph type="sldNum" sz="quarter" idx="10"/>
          </p:nvPr>
        </p:nvSpPr>
        <p:spPr/>
        <p:txBody>
          <a:bodyPr/>
          <a:lstStyle/>
          <a:p>
            <a:fld id="{A797F2F6-C27E-4FA2-8F0F-A5090E35DB48}"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6091517" y="0"/>
            <a:ext cx="127748" cy="514350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823E98CB-EEBC-4DC5-91CF-B25F2927A379}"/>
              </a:ext>
            </a:extLst>
          </p:cNvPr>
          <p:cNvSpPr>
            <a:spLocks noGrp="1"/>
          </p:cNvSpPr>
          <p:nvPr>
            <p:ph type="sldNum" sz="quarter" idx="10"/>
          </p:nvPr>
        </p:nvSpPr>
        <p:spPr>
          <a:xfrm>
            <a:off x="6756123" y="4831962"/>
            <a:ext cx="2057400" cy="274637"/>
          </a:xfrm>
        </p:spPr>
        <p:txBody>
          <a:bodyPr/>
          <a:lstStyle/>
          <a:p>
            <a:fld id="{A797F2F6-C27E-4FA2-8F0F-A5090E35DB48}"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104850"/>
            <a:ext cx="7890600" cy="314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sz="1200"/>
            </a:lvl1pPr>
            <a:lvl2pPr marL="914400" lvl="1" indent="-304800">
              <a:spcBef>
                <a:spcPts val="1600"/>
              </a:spcBef>
              <a:spcAft>
                <a:spcPts val="0"/>
              </a:spcAft>
              <a:buSzPts val="1200"/>
              <a:buFont typeface="Roboto Condensed Light"/>
              <a:buChar char="○"/>
              <a:defRPr sz="1200"/>
            </a:lvl2pPr>
            <a:lvl3pPr marL="1371600" lvl="2" indent="-304800">
              <a:spcBef>
                <a:spcPts val="16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6E3B5ACB-FCF0-4AD8-8911-AE736690B797}"/>
              </a:ext>
            </a:extLst>
          </p:cNvPr>
          <p:cNvSpPr>
            <a:spLocks noGrp="1"/>
          </p:cNvSpPr>
          <p:nvPr>
            <p:ph type="sldNum" sz="quarter" idx="10"/>
          </p:nvPr>
        </p:nvSpPr>
        <p:spPr/>
        <p:txBody>
          <a:bodyPr/>
          <a:lstStyle/>
          <a:p>
            <a:fld id="{A797F2F6-C27E-4FA2-8F0F-A5090E35DB48}" type="slidenum">
              <a:rPr lang="tr-TR" smtClean="0"/>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142EAC7C-33FD-4426-9B36-27B00575B2D6}"/>
              </a:ext>
            </a:extLst>
          </p:cNvPr>
          <p:cNvSpPr>
            <a:spLocks noGrp="1"/>
          </p:cNvSpPr>
          <p:nvPr>
            <p:ph type="sldNum" sz="quarter" idx="10"/>
          </p:nvPr>
        </p:nvSpPr>
        <p:spPr>
          <a:xfrm>
            <a:off x="6689931" y="4806096"/>
            <a:ext cx="2057400" cy="274637"/>
          </a:xfrm>
        </p:spPr>
        <p:txBody>
          <a:bodyPr/>
          <a:lstStyle/>
          <a:p>
            <a:fld id="{A797F2F6-C27E-4FA2-8F0F-A5090E35DB48}" type="slidenum">
              <a:rPr lang="tr-TR" smtClean="0"/>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8BF69E14-4249-439B-A68D-0EEEBAF59A2C}"/>
              </a:ext>
            </a:extLst>
          </p:cNvPr>
          <p:cNvSpPr>
            <a:spLocks noGrp="1"/>
          </p:cNvSpPr>
          <p:nvPr>
            <p:ph type="sldNum" sz="quarter" idx="10"/>
          </p:nvPr>
        </p:nvSpPr>
        <p:spPr/>
        <p:txBody>
          <a:bodyPr/>
          <a:lstStyle/>
          <a:p>
            <a:fld id="{A797F2F6-C27E-4FA2-8F0F-A5090E35DB48}" type="slidenum">
              <a:rPr lang="tr-TR" smtClean="0"/>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15" name="Google Shape;115;p11"/>
          <p:cNvGrpSpPr/>
          <p:nvPr/>
        </p:nvGrpSpPr>
        <p:grpSpPr>
          <a:xfrm flipH="1">
            <a:off x="6720423" y="3784091"/>
            <a:ext cx="2423582" cy="1357541"/>
            <a:chOff x="-77" y="3784091"/>
            <a:chExt cx="2423582" cy="1357541"/>
          </a:xfrm>
        </p:grpSpPr>
        <p:sp>
          <p:nvSpPr>
            <p:cNvPr id="116" name="Google Shape;116;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1"/>
          <p:cNvGrpSpPr/>
          <p:nvPr/>
        </p:nvGrpSpPr>
        <p:grpSpPr>
          <a:xfrm rot="10800000" flipH="1">
            <a:off x="-77" y="-9"/>
            <a:ext cx="2423582" cy="1357541"/>
            <a:chOff x="-77" y="3784091"/>
            <a:chExt cx="2423582" cy="1357541"/>
          </a:xfrm>
        </p:grpSpPr>
        <p:sp>
          <p:nvSpPr>
            <p:cNvPr id="122" name="Google Shape;122;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C0F1F124-B680-446F-9E00-8025942BE78B}"/>
              </a:ext>
            </a:extLst>
          </p:cNvPr>
          <p:cNvSpPr>
            <a:spLocks noGrp="1"/>
          </p:cNvSpPr>
          <p:nvPr>
            <p:ph type="sldNum" sz="quarter" idx="10"/>
          </p:nvPr>
        </p:nvSpPr>
        <p:spPr/>
        <p:txBody>
          <a:bodyPr/>
          <a:lstStyle/>
          <a:p>
            <a:fld id="{A797F2F6-C27E-4FA2-8F0F-A5090E35DB48}"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F6DAD9-D6C6-42A9-A8FF-2D77F90139C1}"/>
              </a:ext>
            </a:extLst>
          </p:cNvPr>
          <p:cNvSpPr>
            <a:spLocks noGrp="1"/>
          </p:cNvSpPr>
          <p:nvPr>
            <p:ph type="sldNum" sz="quarter" idx="10"/>
          </p:nvPr>
        </p:nvSpPr>
        <p:spPr/>
        <p:txBody>
          <a:bodyPr/>
          <a:lstStyle/>
          <a:p>
            <a:fld id="{A797F2F6-C27E-4FA2-8F0F-A5090E35DB48}"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5238260"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4"/>
          <p:cNvSpPr txBox="1">
            <a:spLocks noGrp="1"/>
          </p:cNvSpPr>
          <p:nvPr>
            <p:ph type="body" idx="1"/>
          </p:nvPr>
        </p:nvSpPr>
        <p:spPr>
          <a:xfrm>
            <a:off x="5238265"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6" name="Google Shape;146;p14"/>
          <p:cNvSpPr txBox="1">
            <a:spLocks noGrp="1"/>
          </p:cNvSpPr>
          <p:nvPr>
            <p:ph type="body" idx="2"/>
          </p:nvPr>
        </p:nvSpPr>
        <p:spPr>
          <a:xfrm>
            <a:off x="1760440"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7" name="Google Shape;147;p14"/>
          <p:cNvSpPr txBox="1">
            <a:spLocks noGrp="1"/>
          </p:cNvSpPr>
          <p:nvPr>
            <p:ph type="title" idx="3"/>
          </p:nvPr>
        </p:nvSpPr>
        <p:spPr>
          <a:xfrm>
            <a:off x="1760435"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14"/>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32D0A86-668B-4B44-AB80-78F801F10BE2}"/>
              </a:ext>
            </a:extLst>
          </p:cNvPr>
          <p:cNvSpPr>
            <a:spLocks noGrp="1"/>
          </p:cNvSpPr>
          <p:nvPr>
            <p:ph type="sldNum" sz="quarter" idx="10"/>
          </p:nvPr>
        </p:nvSpPr>
        <p:spPr/>
        <p:txBody>
          <a:bodyPr/>
          <a:lstStyle/>
          <a:p>
            <a:fld id="{A797F2F6-C27E-4FA2-8F0F-A5090E35DB48}"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13367C"/>
            </a:gs>
            <a:gs pos="100000">
              <a:schemeClr val="dk2"/>
            </a:gs>
          </a:gsLst>
          <a:lin ang="5400012" scaled="0"/>
        </a:gradFill>
        <a:effectLst/>
      </p:bgPr>
    </p:bg>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16"/>
          <p:cNvSpPr txBox="1">
            <a:spLocks noGrp="1"/>
          </p:cNvSpPr>
          <p:nvPr>
            <p:ph type="subTitle" idx="1"/>
          </p:nvPr>
        </p:nvSpPr>
        <p:spPr>
          <a:xfrm>
            <a:off x="719700" y="2434925"/>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97" name="Google Shape;197;p16"/>
          <p:cNvSpPr txBox="1">
            <a:spLocks noGrp="1"/>
          </p:cNvSpPr>
          <p:nvPr>
            <p:ph type="subTitle" idx="2"/>
          </p:nvPr>
        </p:nvSpPr>
        <p:spPr>
          <a:xfrm>
            <a:off x="719850"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6"/>
          <p:cNvSpPr txBox="1">
            <a:spLocks noGrp="1"/>
          </p:cNvSpPr>
          <p:nvPr>
            <p:ph type="subTitle" idx="3"/>
          </p:nvPr>
        </p:nvSpPr>
        <p:spPr>
          <a:xfrm>
            <a:off x="3413619"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99" name="Google Shape;199;p16"/>
          <p:cNvSpPr txBox="1">
            <a:spLocks noGrp="1"/>
          </p:cNvSpPr>
          <p:nvPr>
            <p:ph type="subTitle" idx="4"/>
          </p:nvPr>
        </p:nvSpPr>
        <p:spPr>
          <a:xfrm>
            <a:off x="3413619"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subTitle" idx="5"/>
          </p:nvPr>
        </p:nvSpPr>
        <p:spPr>
          <a:xfrm>
            <a:off x="6107075"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201" name="Google Shape;201;p16"/>
          <p:cNvSpPr txBox="1">
            <a:spLocks noGrp="1"/>
          </p:cNvSpPr>
          <p:nvPr>
            <p:ph type="subTitle" idx="6"/>
          </p:nvPr>
        </p:nvSpPr>
        <p:spPr>
          <a:xfrm>
            <a:off x="6107075"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2" name="Google Shape;202;p16"/>
          <p:cNvGrpSpPr/>
          <p:nvPr/>
        </p:nvGrpSpPr>
        <p:grpSpPr>
          <a:xfrm rot="5400000" flipH="1">
            <a:off x="-224875" y="4345871"/>
            <a:ext cx="1022509" cy="572747"/>
            <a:chOff x="-77" y="3784091"/>
            <a:chExt cx="2423582" cy="1357541"/>
          </a:xfrm>
        </p:grpSpPr>
        <p:sp>
          <p:nvSpPr>
            <p:cNvPr id="203" name="Google Shape;203;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6"/>
          <p:cNvGrpSpPr/>
          <p:nvPr/>
        </p:nvGrpSpPr>
        <p:grpSpPr>
          <a:xfrm rot="-5400000" flipH="1">
            <a:off x="8346375" y="224871"/>
            <a:ext cx="1022509" cy="572747"/>
            <a:chOff x="-77" y="3784091"/>
            <a:chExt cx="2423582" cy="1357541"/>
          </a:xfrm>
        </p:grpSpPr>
        <p:sp>
          <p:nvSpPr>
            <p:cNvPr id="209" name="Google Shape;209;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91C0A885-10DA-4377-B030-CDD7DDBB0B5A}"/>
              </a:ext>
            </a:extLst>
          </p:cNvPr>
          <p:cNvSpPr>
            <a:spLocks noGrp="1"/>
          </p:cNvSpPr>
          <p:nvPr>
            <p:ph type="sldNum" sz="quarter" idx="10"/>
          </p:nvPr>
        </p:nvSpPr>
        <p:spPr/>
        <p:txBody>
          <a:bodyPr/>
          <a:lstStyle/>
          <a:p>
            <a:fld id="{A797F2F6-C27E-4FA2-8F0F-A5090E35DB48}"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2" name="Slide Number Placeholder 1">
            <a:extLst>
              <a:ext uri="{FF2B5EF4-FFF2-40B4-BE49-F238E27FC236}">
                <a16:creationId xmlns:a16="http://schemas.microsoft.com/office/drawing/2014/main" id="{0A1DF7D1-5C5E-4793-BE13-413218C00687}"/>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797F2F6-C27E-4FA2-8F0F-A5090E35DB48}" type="slidenum">
              <a:rPr lang="tr-TR" smtClean="0"/>
              <a:t>‹#›</a:t>
            </a:fld>
            <a:endParaRPr lang="tr-T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60" r:id="rId8"/>
    <p:sldLayoutId id="2147483662"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550321" y="585749"/>
            <a:ext cx="4079700" cy="2631900"/>
          </a:xfrm>
          <a:prstGeom prst="rect">
            <a:avLst/>
          </a:prstGeom>
        </p:spPr>
        <p:txBody>
          <a:bodyPr spcFirstLastPara="1" wrap="square" lIns="91425" tIns="91425" rIns="91425" bIns="91425" anchor="ctr" anchorCtr="0">
            <a:noAutofit/>
          </a:bodyPr>
          <a:lstStyle/>
          <a:p>
            <a:r>
              <a:rPr lang="en-US" sz="3200">
                <a:solidFill>
                  <a:schemeClr val="accent6">
                    <a:lumMod val="60000"/>
                    <a:lumOff val="40000"/>
                  </a:schemeClr>
                </a:solidFill>
              </a:rPr>
              <a:t>DAMAGEWIZ: COST CALCULATION OF CARS DAMAGED USING ARTIFICIAL INTELLIGENCE</a:t>
            </a:r>
            <a:endParaRPr lang="en-US" sz="3200" dirty="0">
              <a:solidFill>
                <a:schemeClr val="accent6">
                  <a:lumMod val="60000"/>
                  <a:lumOff val="40000"/>
                </a:schemeClr>
              </a:solidFill>
            </a:endParaRPr>
          </a:p>
        </p:txBody>
      </p:sp>
      <p:sp>
        <p:nvSpPr>
          <p:cNvPr id="513" name="Google Shape;513;p27"/>
          <p:cNvSpPr txBox="1">
            <a:spLocks noGrp="1"/>
          </p:cNvSpPr>
          <p:nvPr>
            <p:ph type="subTitle" idx="1"/>
          </p:nvPr>
        </p:nvSpPr>
        <p:spPr>
          <a:xfrm>
            <a:off x="1130767" y="3236504"/>
            <a:ext cx="2852794" cy="1106323"/>
          </a:xfrm>
          <a:prstGeom prst="rect">
            <a:avLst/>
          </a:prstGeom>
        </p:spPr>
        <p:txBody>
          <a:bodyPr spcFirstLastPara="1" wrap="square" lIns="91425" tIns="91425" rIns="91425" bIns="91425" anchor="t" anchorCtr="0">
            <a:noAutofit/>
          </a:bodyPr>
          <a:lstStyle/>
          <a:p>
            <a:pPr marL="144000" indent="-144000" rtl="0">
              <a:spcBef>
                <a:spcPts val="600"/>
              </a:spcBef>
              <a:spcAft>
                <a:spcPts val="600"/>
              </a:spcAft>
            </a:pPr>
            <a:r>
              <a:rPr lang="tr-TR" sz="1400" dirty="0">
                <a:solidFill>
                  <a:schemeClr val="tx1">
                    <a:lumMod val="90000"/>
                  </a:schemeClr>
                </a:solidFill>
              </a:rPr>
              <a:t>Melisa Durmuş - 150119727</a:t>
            </a:r>
          </a:p>
          <a:p>
            <a:pPr marL="144000" indent="-144000" rtl="0">
              <a:spcBef>
                <a:spcPts val="600"/>
              </a:spcBef>
              <a:spcAft>
                <a:spcPts val="600"/>
              </a:spcAft>
            </a:pPr>
            <a:r>
              <a:rPr lang="tr-TR" sz="1400" dirty="0">
                <a:solidFill>
                  <a:schemeClr val="tx1">
                    <a:lumMod val="90000"/>
                  </a:schemeClr>
                </a:solidFill>
              </a:rPr>
              <a:t>Hasan Şenyurt - 150120531</a:t>
            </a:r>
          </a:p>
          <a:p>
            <a:pPr marL="144000" indent="-144000" rtl="0">
              <a:spcBef>
                <a:spcPts val="600"/>
              </a:spcBef>
              <a:spcAft>
                <a:spcPts val="600"/>
              </a:spcAft>
            </a:pPr>
            <a:r>
              <a:rPr lang="tr-TR" sz="1400" dirty="0">
                <a:solidFill>
                  <a:schemeClr val="tx1">
                    <a:lumMod val="90000"/>
                  </a:schemeClr>
                </a:solidFill>
              </a:rPr>
              <a:t>Cem Anaral - 150119761</a:t>
            </a:r>
          </a:p>
        </p:txBody>
      </p:sp>
      <p:sp>
        <p:nvSpPr>
          <p:cNvPr id="514" name="Google Shape;514;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8" name="Google Shape;528;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0" name="Google Shape;530;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4" name="Google Shape;554;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557;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8" name="Google Shape;558;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Slide Number Placeholder 7">
            <a:extLst>
              <a:ext uri="{FF2B5EF4-FFF2-40B4-BE49-F238E27FC236}">
                <a16:creationId xmlns:a16="http://schemas.microsoft.com/office/drawing/2014/main" id="{203418ED-4DB0-4E35-8C03-9775A61CFA7E}"/>
              </a:ext>
            </a:extLst>
          </p:cNvPr>
          <p:cNvSpPr>
            <a:spLocks noGrp="1"/>
          </p:cNvSpPr>
          <p:nvPr>
            <p:ph type="sldNum" sz="quarter" idx="10"/>
          </p:nvPr>
        </p:nvSpPr>
        <p:spPr/>
        <p:txBody>
          <a:bodyPr/>
          <a:lstStyle/>
          <a:p>
            <a:fld id="{A797F2F6-C27E-4FA2-8F0F-A5090E35DB48}" type="slidenum">
              <a:rPr lang="tr-TR" smtClean="0"/>
              <a:t>1</a:t>
            </a:fld>
            <a:endParaRPr lang="tr-T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pic>
        <p:nvPicPr>
          <p:cNvPr id="4102" name="Picture 6">
            <a:extLst>
              <a:ext uri="{FF2B5EF4-FFF2-40B4-BE49-F238E27FC236}">
                <a16:creationId xmlns:a16="http://schemas.microsoft.com/office/drawing/2014/main" id="{2D51F010-53AA-FB88-B6C6-C4B6CAF0A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154" y="1041609"/>
            <a:ext cx="5521430" cy="255144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9425BEE-0CC3-8A10-F436-F98A0D2D0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1709" y="0"/>
            <a:ext cx="6298417" cy="5855639"/>
          </a:xfrm>
          <a:prstGeom prst="rect">
            <a:avLst/>
          </a:prstGeom>
          <a:noFill/>
          <a:extLst>
            <a:ext uri="{909E8E84-426E-40DD-AFC4-6F175D3DCCD1}">
              <a14:hiddenFill xmlns:a14="http://schemas.microsoft.com/office/drawing/2010/main">
                <a:solidFill>
                  <a:srgbClr val="FFFFFF"/>
                </a:solidFill>
              </a14:hiddenFill>
            </a:ext>
          </a:extLst>
        </p:spPr>
      </p:pic>
      <p:sp>
        <p:nvSpPr>
          <p:cNvPr id="22" name="Metin kutusu 21">
            <a:extLst>
              <a:ext uri="{FF2B5EF4-FFF2-40B4-BE49-F238E27FC236}">
                <a16:creationId xmlns:a16="http://schemas.microsoft.com/office/drawing/2014/main" id="{9B8DEA66-ED65-7DD7-EA7E-0A35D6C737E2}"/>
              </a:ext>
            </a:extLst>
          </p:cNvPr>
          <p:cNvSpPr txBox="1"/>
          <p:nvPr/>
        </p:nvSpPr>
        <p:spPr>
          <a:xfrm>
            <a:off x="1453801" y="101600"/>
            <a:ext cx="7061549" cy="584775"/>
          </a:xfrm>
          <a:prstGeom prst="rect">
            <a:avLst/>
          </a:prstGeom>
          <a:noFill/>
        </p:spPr>
        <p:txBody>
          <a:bodyPr wrap="none" rtlCol="0">
            <a:spAutoFit/>
          </a:bodyPr>
          <a:lstStyle/>
          <a:p>
            <a:r>
              <a:rPr lang="en-US" sz="3200" dirty="0">
                <a:solidFill>
                  <a:schemeClr val="accent6">
                    <a:lumMod val="60000"/>
                    <a:lumOff val="40000"/>
                  </a:schemeClr>
                </a:solidFill>
                <a:latin typeface="Oswald" panose="020B0604020202020204" pitchFamily="2" charset="-94"/>
              </a:rPr>
              <a:t>Methodology and Technical Approach</a:t>
            </a:r>
          </a:p>
        </p:txBody>
      </p:sp>
      <p:sp>
        <p:nvSpPr>
          <p:cNvPr id="2" name="Slide Number Placeholder 1">
            <a:extLst>
              <a:ext uri="{FF2B5EF4-FFF2-40B4-BE49-F238E27FC236}">
                <a16:creationId xmlns:a16="http://schemas.microsoft.com/office/drawing/2014/main" id="{63045227-D50B-4F0F-B720-4CDA0ED6F2E9}"/>
              </a:ext>
            </a:extLst>
          </p:cNvPr>
          <p:cNvSpPr>
            <a:spLocks noGrp="1"/>
          </p:cNvSpPr>
          <p:nvPr>
            <p:ph type="sldNum" sz="quarter" idx="10"/>
          </p:nvPr>
        </p:nvSpPr>
        <p:spPr>
          <a:xfrm>
            <a:off x="6791104" y="4767263"/>
            <a:ext cx="2057400" cy="274637"/>
          </a:xfrm>
        </p:spPr>
        <p:txBody>
          <a:bodyPr/>
          <a:lstStyle/>
          <a:p>
            <a:fld id="{A797F2F6-C27E-4FA2-8F0F-A5090E35DB48}" type="slidenum">
              <a:rPr lang="tr-TR" smtClean="0"/>
              <a:t>10</a:t>
            </a:fld>
            <a:endParaRPr lang="tr-TR" dirty="0"/>
          </a:p>
        </p:txBody>
      </p:sp>
      <p:sp>
        <p:nvSpPr>
          <p:cNvPr id="3" name="Oval 2">
            <a:extLst>
              <a:ext uri="{FF2B5EF4-FFF2-40B4-BE49-F238E27FC236}">
                <a16:creationId xmlns:a16="http://schemas.microsoft.com/office/drawing/2014/main" id="{83111EB3-49F3-4DDE-BA01-8243A272BEA1}"/>
              </a:ext>
            </a:extLst>
          </p:cNvPr>
          <p:cNvSpPr/>
          <p:nvPr/>
        </p:nvSpPr>
        <p:spPr>
          <a:xfrm>
            <a:off x="3287548" y="1346631"/>
            <a:ext cx="188978" cy="188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50" dirty="0"/>
              <a:t>1</a:t>
            </a:r>
            <a:endParaRPr lang="tr-TR" dirty="0"/>
          </a:p>
        </p:txBody>
      </p:sp>
      <p:sp>
        <p:nvSpPr>
          <p:cNvPr id="7" name="Oval 6">
            <a:extLst>
              <a:ext uri="{FF2B5EF4-FFF2-40B4-BE49-F238E27FC236}">
                <a16:creationId xmlns:a16="http://schemas.microsoft.com/office/drawing/2014/main" id="{6A737650-36D6-4133-8E94-E8FF239EC8C2}"/>
              </a:ext>
            </a:extLst>
          </p:cNvPr>
          <p:cNvSpPr/>
          <p:nvPr/>
        </p:nvSpPr>
        <p:spPr>
          <a:xfrm>
            <a:off x="3287548" y="2027959"/>
            <a:ext cx="188978" cy="188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50" dirty="0"/>
              <a:t>3</a:t>
            </a:r>
            <a:endParaRPr lang="tr-TR" dirty="0"/>
          </a:p>
        </p:txBody>
      </p:sp>
      <p:sp>
        <p:nvSpPr>
          <p:cNvPr id="8" name="Oval 7">
            <a:extLst>
              <a:ext uri="{FF2B5EF4-FFF2-40B4-BE49-F238E27FC236}">
                <a16:creationId xmlns:a16="http://schemas.microsoft.com/office/drawing/2014/main" id="{A8C1A5C7-A5C1-44B7-887A-5032E3AA797F}"/>
              </a:ext>
            </a:extLst>
          </p:cNvPr>
          <p:cNvSpPr/>
          <p:nvPr/>
        </p:nvSpPr>
        <p:spPr>
          <a:xfrm>
            <a:off x="3287548" y="2608945"/>
            <a:ext cx="188978" cy="188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50" dirty="0"/>
              <a:t>5</a:t>
            </a:r>
            <a:endParaRPr lang="tr-TR" dirty="0"/>
          </a:p>
        </p:txBody>
      </p:sp>
      <p:sp>
        <p:nvSpPr>
          <p:cNvPr id="11" name="Oval 10">
            <a:extLst>
              <a:ext uri="{FF2B5EF4-FFF2-40B4-BE49-F238E27FC236}">
                <a16:creationId xmlns:a16="http://schemas.microsoft.com/office/drawing/2014/main" id="{327762BB-23C8-4C07-95D2-3EB84E833A20}"/>
              </a:ext>
            </a:extLst>
          </p:cNvPr>
          <p:cNvSpPr/>
          <p:nvPr/>
        </p:nvSpPr>
        <p:spPr>
          <a:xfrm>
            <a:off x="4036662" y="1346631"/>
            <a:ext cx="188978" cy="188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50" dirty="0"/>
              <a:t>2</a:t>
            </a:r>
            <a:endParaRPr lang="tr-TR" dirty="0"/>
          </a:p>
        </p:txBody>
      </p:sp>
      <p:sp>
        <p:nvSpPr>
          <p:cNvPr id="12" name="Oval 11">
            <a:extLst>
              <a:ext uri="{FF2B5EF4-FFF2-40B4-BE49-F238E27FC236}">
                <a16:creationId xmlns:a16="http://schemas.microsoft.com/office/drawing/2014/main" id="{12C628B3-FE8C-4683-9B09-CEEE11ECE7BA}"/>
              </a:ext>
            </a:extLst>
          </p:cNvPr>
          <p:cNvSpPr/>
          <p:nvPr/>
        </p:nvSpPr>
        <p:spPr>
          <a:xfrm>
            <a:off x="3894648" y="1963543"/>
            <a:ext cx="188978" cy="188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50" dirty="0"/>
              <a:t>4</a:t>
            </a:r>
            <a:endParaRPr lang="tr-TR" dirty="0"/>
          </a:p>
        </p:txBody>
      </p:sp>
      <p:sp>
        <p:nvSpPr>
          <p:cNvPr id="13" name="Oval 12">
            <a:extLst>
              <a:ext uri="{FF2B5EF4-FFF2-40B4-BE49-F238E27FC236}">
                <a16:creationId xmlns:a16="http://schemas.microsoft.com/office/drawing/2014/main" id="{F803F438-E785-4B40-9253-8E9DB821A64B}"/>
              </a:ext>
            </a:extLst>
          </p:cNvPr>
          <p:cNvSpPr/>
          <p:nvPr/>
        </p:nvSpPr>
        <p:spPr>
          <a:xfrm>
            <a:off x="4151940" y="2550625"/>
            <a:ext cx="188978" cy="188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50" dirty="0"/>
              <a:t>6</a:t>
            </a:r>
            <a:endParaRPr lang="tr-TR" dirty="0"/>
          </a:p>
        </p:txBody>
      </p:sp>
      <p:sp>
        <p:nvSpPr>
          <p:cNvPr id="14" name="Oval 13">
            <a:extLst>
              <a:ext uri="{FF2B5EF4-FFF2-40B4-BE49-F238E27FC236}">
                <a16:creationId xmlns:a16="http://schemas.microsoft.com/office/drawing/2014/main" id="{96E39CA1-B689-41D8-B75F-69EB2C81A1BA}"/>
              </a:ext>
            </a:extLst>
          </p:cNvPr>
          <p:cNvSpPr/>
          <p:nvPr/>
        </p:nvSpPr>
        <p:spPr>
          <a:xfrm>
            <a:off x="5694531" y="2057766"/>
            <a:ext cx="188978" cy="1884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50" dirty="0"/>
              <a:t>7</a:t>
            </a:r>
            <a:endParaRPr lang="tr-T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2"/>
        <p:cNvGrpSpPr/>
        <p:nvPr/>
      </p:nvGrpSpPr>
      <p:grpSpPr>
        <a:xfrm>
          <a:off x="0" y="0"/>
          <a:ext cx="0" cy="0"/>
          <a:chOff x="0" y="0"/>
          <a:chExt cx="0" cy="0"/>
        </a:xfrm>
      </p:grpSpPr>
      <p:sp>
        <p:nvSpPr>
          <p:cNvPr id="5" name="Metin Yer Tutucusu 4">
            <a:extLst>
              <a:ext uri="{FF2B5EF4-FFF2-40B4-BE49-F238E27FC236}">
                <a16:creationId xmlns:a16="http://schemas.microsoft.com/office/drawing/2014/main" id="{C191EB4A-C3D2-E7CB-DAF6-AEEBC606634A}"/>
              </a:ext>
            </a:extLst>
          </p:cNvPr>
          <p:cNvSpPr>
            <a:spLocks noGrp="1"/>
          </p:cNvSpPr>
          <p:nvPr>
            <p:ph type="body" idx="1"/>
          </p:nvPr>
        </p:nvSpPr>
        <p:spPr>
          <a:xfrm>
            <a:off x="-174928" y="1967718"/>
            <a:ext cx="2472857" cy="307777"/>
          </a:xfrm>
        </p:spPr>
        <p:txBody>
          <a:bodyPr/>
          <a:lstStyle/>
          <a:p>
            <a:r>
              <a:rPr lang="tr-TR" b="0" i="0" dirty="0">
                <a:solidFill>
                  <a:schemeClr val="bg1"/>
                </a:solidFill>
                <a:effectLst/>
                <a:latin typeface="Calibri" panose="020F0502020204030204" pitchFamily="34" charset="0"/>
                <a:cs typeface="Calibri" panose="020F0502020204030204" pitchFamily="34" charset="0"/>
              </a:rPr>
              <a:t>Data </a:t>
            </a:r>
            <a:r>
              <a:rPr lang="tr-TR" b="0" i="0" dirty="0" err="1">
                <a:solidFill>
                  <a:schemeClr val="bg1"/>
                </a:solidFill>
                <a:effectLst/>
                <a:latin typeface="Calibri" panose="020F0502020204030204" pitchFamily="34" charset="0"/>
                <a:cs typeface="Calibri" panose="020F0502020204030204" pitchFamily="34" charset="0"/>
              </a:rPr>
              <a:t>collection</a:t>
            </a:r>
            <a:r>
              <a:rPr lang="tr-TR" b="0" i="0" dirty="0">
                <a:solidFill>
                  <a:schemeClr val="bg1"/>
                </a:solidFill>
                <a:effectLst/>
                <a:latin typeface="Calibri" panose="020F0502020204030204" pitchFamily="34" charset="0"/>
                <a:cs typeface="Calibri" panose="020F0502020204030204" pitchFamily="34" charset="0"/>
              </a:rPr>
              <a:t> </a:t>
            </a:r>
          </a:p>
          <a:p>
            <a:pPr marL="139700" indent="0">
              <a:buNone/>
            </a:pPr>
            <a:endParaRPr lang="tr-TR" dirty="0">
              <a:solidFill>
                <a:schemeClr val="bg1"/>
              </a:solidFill>
              <a:latin typeface="Calibri" panose="020F0502020204030204" pitchFamily="34" charset="0"/>
              <a:cs typeface="Calibri" panose="020F0502020204030204" pitchFamily="34" charset="0"/>
            </a:endParaRPr>
          </a:p>
        </p:txBody>
      </p:sp>
      <p:sp>
        <p:nvSpPr>
          <p:cNvPr id="6" name="Metin kutusu 5">
            <a:extLst>
              <a:ext uri="{FF2B5EF4-FFF2-40B4-BE49-F238E27FC236}">
                <a16:creationId xmlns:a16="http://schemas.microsoft.com/office/drawing/2014/main" id="{B8C3210B-7A31-7E75-8AC3-86781E2E9369}"/>
              </a:ext>
            </a:extLst>
          </p:cNvPr>
          <p:cNvSpPr txBox="1"/>
          <p:nvPr/>
        </p:nvSpPr>
        <p:spPr>
          <a:xfrm>
            <a:off x="891872" y="2364454"/>
            <a:ext cx="4625671" cy="1169551"/>
          </a:xfrm>
          <a:prstGeom prst="rect">
            <a:avLst/>
          </a:prstGeom>
          <a:noFill/>
        </p:spPr>
        <p:txBody>
          <a:bodyPr wrap="square" rtlCol="0">
            <a:spAutoFit/>
          </a:bodyPr>
          <a:lstStyle/>
          <a:p>
            <a:pPr marL="285750" indent="-285750">
              <a:buClr>
                <a:schemeClr val="accent1"/>
              </a:buClr>
              <a:buFont typeface="Courier New" panose="02070309020205020404" pitchFamily="49" charset="0"/>
              <a:buChar char="o"/>
            </a:pPr>
            <a:r>
              <a:rPr lang="tr-TR" b="0" i="0" dirty="0" err="1">
                <a:solidFill>
                  <a:schemeClr val="bg1"/>
                </a:solidFill>
                <a:effectLst/>
                <a:latin typeface="Calibri" panose="020F0502020204030204" pitchFamily="34" charset="0"/>
                <a:cs typeface="Calibri" panose="020F0502020204030204" pitchFamily="34" charset="0"/>
              </a:rPr>
              <a:t>Dataset</a:t>
            </a:r>
            <a:r>
              <a:rPr lang="tr-TR" b="0" i="0" dirty="0">
                <a:solidFill>
                  <a:schemeClr val="bg1"/>
                </a:solidFill>
                <a:effectLst/>
                <a:latin typeface="Calibri" panose="020F0502020204030204" pitchFamily="34" charset="0"/>
                <a:cs typeface="Calibri" panose="020F0502020204030204" pitchFamily="34" charset="0"/>
              </a:rPr>
              <a:t> of </a:t>
            </a:r>
            <a:r>
              <a:rPr lang="tr-TR" b="0" i="0" dirty="0" err="1">
                <a:solidFill>
                  <a:schemeClr val="bg1"/>
                </a:solidFill>
                <a:effectLst/>
                <a:latin typeface="Calibri" panose="020F0502020204030204" pitchFamily="34" charset="0"/>
                <a:cs typeface="Calibri" panose="020F0502020204030204" pitchFamily="34" charset="0"/>
              </a:rPr>
              <a:t>damaged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and</a:t>
            </a:r>
            <a:r>
              <a:rPr lang="tr-TR" b="0" i="0" dirty="0">
                <a:solidFill>
                  <a:schemeClr val="bg1"/>
                </a:solidFill>
                <a:effectLst/>
                <a:latin typeface="Calibri" panose="020F0502020204030204" pitchFamily="34" charset="0"/>
                <a:cs typeface="Calibri" panose="020F0502020204030204" pitchFamily="34" charset="0"/>
              </a:rPr>
              <a:t> </a:t>
            </a:r>
            <a:r>
              <a:rPr lang="tr-TR" dirty="0" err="1">
                <a:solidFill>
                  <a:schemeClr val="bg1"/>
                </a:solidFill>
                <a:latin typeface="Calibri" panose="020F0502020204030204" pitchFamily="34" charset="0"/>
                <a:cs typeface="Calibri" panose="020F0502020204030204" pitchFamily="34" charset="0"/>
              </a:rPr>
              <a:t>un</a:t>
            </a:r>
            <a:r>
              <a:rPr lang="tr-TR" b="0" i="0" dirty="0" err="1">
                <a:solidFill>
                  <a:schemeClr val="bg1"/>
                </a:solidFill>
                <a:effectLst/>
                <a:latin typeface="Calibri" panose="020F0502020204030204" pitchFamily="34" charset="0"/>
                <a:cs typeface="Calibri" panose="020F0502020204030204" pitchFamily="34" charset="0"/>
              </a:rPr>
              <a:t>damaged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cars</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are</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collected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from</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Kaggle</a:t>
            </a:r>
            <a:endParaRPr lang="tr-TR" b="0" i="0" dirty="0">
              <a:solidFill>
                <a:schemeClr val="bg1"/>
              </a:solidFill>
              <a:effectLst/>
              <a:latin typeface="Calibri" panose="020F0502020204030204" pitchFamily="34" charset="0"/>
              <a:cs typeface="Calibri" panose="020F0502020204030204" pitchFamily="34" charset="0"/>
            </a:endParaRPr>
          </a:p>
          <a:p>
            <a:pPr marL="285750" indent="-285750">
              <a:buClr>
                <a:schemeClr val="accent1"/>
              </a:buClr>
              <a:buFont typeface="Courier New" panose="02070309020205020404" pitchFamily="49" charset="0"/>
              <a:buChar char="o"/>
            </a:pPr>
            <a:r>
              <a:rPr lang="tr-TR" b="0" i="0" dirty="0">
                <a:solidFill>
                  <a:schemeClr val="bg1"/>
                </a:solidFill>
                <a:effectLst/>
                <a:latin typeface="Calibri" panose="020F0502020204030204" pitchFamily="34" charset="0"/>
                <a:cs typeface="Calibri" panose="020F0502020204030204" pitchFamily="34" charset="0"/>
              </a:rPr>
              <a:t>920 </a:t>
            </a:r>
            <a:r>
              <a:rPr lang="tr-TR" b="0" i="0" dirty="0" err="1">
                <a:solidFill>
                  <a:schemeClr val="bg1"/>
                </a:solidFill>
                <a:effectLst/>
                <a:latin typeface="Calibri" panose="020F0502020204030204" pitchFamily="34" charset="0"/>
                <a:cs typeface="Calibri" panose="020F0502020204030204" pitchFamily="34" charset="0"/>
              </a:rPr>
              <a:t>photos</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for</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damaged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and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undamaged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cars</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for</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training</a:t>
            </a:r>
            <a:r>
              <a:rPr lang="tr-TR" b="0" i="0" dirty="0">
                <a:solidFill>
                  <a:schemeClr val="bg1"/>
                </a:solidFill>
                <a:effectLst/>
                <a:latin typeface="Calibri" panose="020F0502020204030204" pitchFamily="34" charset="0"/>
                <a:cs typeface="Calibri" panose="020F0502020204030204" pitchFamily="34" charset="0"/>
              </a:rPr>
              <a:t>, 230 </a:t>
            </a:r>
            <a:r>
              <a:rPr lang="tr-TR" b="0" i="0" dirty="0" err="1">
                <a:solidFill>
                  <a:schemeClr val="bg1"/>
                </a:solidFill>
                <a:effectLst/>
                <a:latin typeface="Calibri" panose="020F0502020204030204" pitchFamily="34" charset="0"/>
                <a:cs typeface="Calibri" panose="020F0502020204030204" pitchFamily="34" charset="0"/>
              </a:rPr>
              <a:t>photos</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for</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testing</a:t>
            </a:r>
            <a:endParaRPr lang="tr-TR" b="0" i="0" dirty="0">
              <a:solidFill>
                <a:schemeClr val="bg1"/>
              </a:solidFill>
              <a:effectLst/>
              <a:latin typeface="Calibri" panose="020F0502020204030204" pitchFamily="34" charset="0"/>
              <a:cs typeface="Calibri" panose="020F0502020204030204" pitchFamily="34" charset="0"/>
            </a:endParaRPr>
          </a:p>
          <a:p>
            <a:endParaRPr lang="en-US" dirty="0">
              <a:solidFill>
                <a:schemeClr val="bg1"/>
              </a:solidFill>
              <a:latin typeface="Calibri" panose="020F0502020204030204" pitchFamily="34" charset="0"/>
              <a:cs typeface="Calibri" panose="020F0502020204030204" pitchFamily="34" charset="0"/>
            </a:endParaRPr>
          </a:p>
        </p:txBody>
      </p:sp>
      <p:sp>
        <p:nvSpPr>
          <p:cNvPr id="7" name="Metin kutusu 6">
            <a:extLst>
              <a:ext uri="{FF2B5EF4-FFF2-40B4-BE49-F238E27FC236}">
                <a16:creationId xmlns:a16="http://schemas.microsoft.com/office/drawing/2014/main" id="{D074AC71-CB23-B910-AC1D-3F638174266A}"/>
              </a:ext>
            </a:extLst>
          </p:cNvPr>
          <p:cNvSpPr txBox="1"/>
          <p:nvPr/>
        </p:nvSpPr>
        <p:spPr>
          <a:xfrm>
            <a:off x="891871" y="3833421"/>
            <a:ext cx="4318081" cy="738664"/>
          </a:xfrm>
          <a:prstGeom prst="rect">
            <a:avLst/>
          </a:prstGeom>
          <a:noFill/>
        </p:spPr>
        <p:txBody>
          <a:bodyPr wrap="square" rtlCol="0">
            <a:spAutoFit/>
          </a:bodyPr>
          <a:lstStyle/>
          <a:p>
            <a:pPr>
              <a:buClr>
                <a:schemeClr val="accent1"/>
              </a:buClr>
            </a:pPr>
            <a:endParaRPr lang="tr-TR" dirty="0">
              <a:solidFill>
                <a:schemeClr val="bg1"/>
              </a:solidFill>
              <a:latin typeface="Calibri" panose="020F0502020204030204" pitchFamily="34" charset="0"/>
              <a:cs typeface="Calibri" panose="020F0502020204030204" pitchFamily="34" charset="0"/>
            </a:endParaRPr>
          </a:p>
          <a:p>
            <a:pPr marL="285750" lvl="8" indent="-285750">
              <a:buClr>
                <a:schemeClr val="accent1"/>
              </a:buClr>
              <a:buFont typeface="Courier New" panose="02070309020205020404" pitchFamily="49" charset="0"/>
              <a:buChar char="o"/>
            </a:pPr>
            <a:r>
              <a:rPr lang="tr-TR" b="0" i="0" dirty="0">
                <a:solidFill>
                  <a:schemeClr val="bg1"/>
                </a:solidFill>
                <a:effectLst/>
                <a:latin typeface="Calibri" panose="020F0502020204030204" pitchFamily="34" charset="0"/>
                <a:cs typeface="Calibri" panose="020F0502020204030204" pitchFamily="34" charset="0"/>
              </a:rPr>
              <a:t>Model is </a:t>
            </a:r>
            <a:r>
              <a:rPr lang="tr-TR" b="0" i="0" dirty="0" err="1">
                <a:solidFill>
                  <a:schemeClr val="bg1"/>
                </a:solidFill>
                <a:effectLst/>
                <a:latin typeface="Calibri" panose="020F0502020204030204" pitchFamily="34" charset="0"/>
                <a:cs typeface="Calibri" panose="020F0502020204030204" pitchFamily="34" charset="0"/>
              </a:rPr>
              <a:t>trained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and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created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using</a:t>
            </a:r>
            <a:r>
              <a:rPr lang="tr-TR" b="0" i="0" dirty="0">
                <a:solidFill>
                  <a:schemeClr val="bg1"/>
                </a:solidFill>
                <a:effectLst/>
                <a:latin typeface="Calibri" panose="020F0502020204030204" pitchFamily="34" charset="0"/>
                <a:cs typeface="Calibri" panose="020F0502020204030204" pitchFamily="34" charset="0"/>
              </a:rPr>
              <a:t> Python</a:t>
            </a:r>
          </a:p>
          <a:p>
            <a:pPr marL="285750" lvl="8" indent="-285750">
              <a:buClr>
                <a:schemeClr val="accent1"/>
              </a:buClr>
              <a:buFont typeface="Courier New" panose="02070309020205020404" pitchFamily="49" charset="0"/>
              <a:buChar char="o"/>
            </a:pPr>
            <a:r>
              <a:rPr lang="tr-TR" b="0" i="0" dirty="0">
                <a:solidFill>
                  <a:schemeClr val="bg1"/>
                </a:solidFill>
                <a:effectLst/>
                <a:latin typeface="Calibri" panose="020F0502020204030204" pitchFamily="34" charset="0"/>
                <a:cs typeface="Calibri" panose="020F0502020204030204" pitchFamily="34" charset="0"/>
              </a:rPr>
              <a:t>Simple GUI program is </a:t>
            </a:r>
            <a:r>
              <a:rPr lang="tr-TR" b="0" i="0" dirty="0" err="1">
                <a:solidFill>
                  <a:schemeClr val="bg1"/>
                </a:solidFill>
                <a:effectLst/>
                <a:latin typeface="Calibri" panose="020F0502020204030204" pitchFamily="34" charset="0"/>
                <a:cs typeface="Calibri" panose="020F0502020204030204" pitchFamily="34" charset="0"/>
              </a:rPr>
              <a:t>developed</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for</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first</a:t>
            </a:r>
            <a:r>
              <a:rPr lang="tr-TR" b="0" i="0" dirty="0">
                <a:solidFill>
                  <a:schemeClr val="bg1"/>
                </a:solidFill>
                <a:effectLst/>
                <a:latin typeface="Calibri" panose="020F0502020204030204" pitchFamily="34" charset="0"/>
                <a:cs typeface="Calibri" panose="020F0502020204030204" pitchFamily="34" charset="0"/>
              </a:rPr>
              <a:t> </a:t>
            </a:r>
            <a:r>
              <a:rPr lang="tr-TR" b="0" i="0" dirty="0" err="1">
                <a:solidFill>
                  <a:schemeClr val="bg1"/>
                </a:solidFill>
                <a:effectLst/>
                <a:latin typeface="Calibri" panose="020F0502020204030204" pitchFamily="34" charset="0"/>
                <a:cs typeface="Calibri" panose="020F0502020204030204" pitchFamily="34" charset="0"/>
              </a:rPr>
              <a:t>prototype</a:t>
            </a:r>
            <a:endParaRPr lang="en-US" dirty="0">
              <a:solidFill>
                <a:schemeClr val="bg1"/>
              </a:solidFill>
              <a:latin typeface="Calibri" panose="020F0502020204030204" pitchFamily="34" charset="0"/>
              <a:cs typeface="Calibri" panose="020F0502020204030204" pitchFamily="34" charset="0"/>
            </a:endParaRPr>
          </a:p>
        </p:txBody>
      </p:sp>
      <p:sp>
        <p:nvSpPr>
          <p:cNvPr id="10" name="Metin Yer Tutucusu 4">
            <a:extLst>
              <a:ext uri="{FF2B5EF4-FFF2-40B4-BE49-F238E27FC236}">
                <a16:creationId xmlns:a16="http://schemas.microsoft.com/office/drawing/2014/main" id="{98D9B351-485A-D9BE-82E2-A7779674FFC7}"/>
              </a:ext>
            </a:extLst>
          </p:cNvPr>
          <p:cNvSpPr txBox="1">
            <a:spLocks/>
          </p:cNvSpPr>
          <p:nvPr/>
        </p:nvSpPr>
        <p:spPr>
          <a:xfrm>
            <a:off x="156782" y="3366708"/>
            <a:ext cx="4674043" cy="4667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Char char="●"/>
              <a:defRPr sz="15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lgn="l"/>
            <a:r>
              <a:rPr lang="tr-TR" i="0" dirty="0" err="1">
                <a:solidFill>
                  <a:schemeClr val="bg1"/>
                </a:solidFill>
                <a:effectLst/>
                <a:latin typeface="Calibri" panose="020F0502020204030204" pitchFamily="34" charset="0"/>
                <a:cs typeface="Calibri" panose="020F0502020204030204" pitchFamily="34" charset="0"/>
              </a:rPr>
              <a:t>DenseNet</a:t>
            </a:r>
            <a:r>
              <a:rPr lang="tr-TR" i="0" dirty="0">
                <a:solidFill>
                  <a:schemeClr val="bg1"/>
                </a:solidFill>
                <a:effectLst/>
                <a:latin typeface="Calibri" panose="020F0502020204030204" pitchFamily="34" charset="0"/>
                <a:cs typeface="Calibri" panose="020F0502020204030204" pitchFamily="34" charset="0"/>
              </a:rPr>
              <a:t> model is trained for detecting damaged </a:t>
            </a:r>
            <a:r>
              <a:rPr lang="tr-TR" i="0" dirty="0" err="1">
                <a:solidFill>
                  <a:schemeClr val="bg1"/>
                </a:solidFill>
                <a:effectLst/>
                <a:latin typeface="Calibri" panose="020F0502020204030204" pitchFamily="34" charset="0"/>
                <a:cs typeface="Calibri" panose="020F0502020204030204" pitchFamily="34" charset="0"/>
              </a:rPr>
              <a:t>or</a:t>
            </a:r>
            <a:r>
              <a:rPr lang="tr-TR" i="0" dirty="0">
                <a:solidFill>
                  <a:schemeClr val="bg1"/>
                </a:solidFill>
                <a:effectLst/>
                <a:latin typeface="Calibri" panose="020F0502020204030204" pitchFamily="34" charset="0"/>
                <a:cs typeface="Calibri" panose="020F0502020204030204" pitchFamily="34" charset="0"/>
              </a:rPr>
              <a:t> </a:t>
            </a:r>
            <a:r>
              <a:rPr lang="tr-TR" dirty="0" err="1">
                <a:solidFill>
                  <a:schemeClr val="bg1"/>
                </a:solidFill>
                <a:latin typeface="Calibri" panose="020F0502020204030204" pitchFamily="34" charset="0"/>
                <a:cs typeface="Calibri" panose="020F0502020204030204" pitchFamily="34" charset="0"/>
              </a:rPr>
              <a:t>un</a:t>
            </a:r>
            <a:r>
              <a:rPr lang="tr-TR" i="0" dirty="0" err="1">
                <a:solidFill>
                  <a:schemeClr val="bg1"/>
                </a:solidFill>
                <a:effectLst/>
                <a:latin typeface="Calibri" panose="020F0502020204030204" pitchFamily="34" charset="0"/>
                <a:cs typeface="Calibri" panose="020F0502020204030204" pitchFamily="34" charset="0"/>
              </a:rPr>
              <a:t>damaged</a:t>
            </a:r>
            <a:r>
              <a:rPr lang="tr-TR" i="0" dirty="0">
                <a:solidFill>
                  <a:schemeClr val="bg1"/>
                </a:solidFill>
                <a:effectLst/>
                <a:latin typeface="Calibri" panose="020F0502020204030204" pitchFamily="34" charset="0"/>
                <a:cs typeface="Calibri" panose="020F0502020204030204" pitchFamily="34" charset="0"/>
              </a:rPr>
              <a:t> </a:t>
            </a:r>
            <a:r>
              <a:rPr lang="tr-TR" i="0" dirty="0" err="1">
                <a:solidFill>
                  <a:schemeClr val="bg1"/>
                </a:solidFill>
                <a:effectLst/>
                <a:latin typeface="Calibri" panose="020F0502020204030204" pitchFamily="34" charset="0"/>
                <a:cs typeface="Calibri" panose="020F0502020204030204" pitchFamily="34" charset="0"/>
              </a:rPr>
              <a:t>cars</a:t>
            </a:r>
            <a:endParaRPr lang="tr-TR" i="0" dirty="0">
              <a:solidFill>
                <a:schemeClr val="bg1"/>
              </a:solidFill>
              <a:effectLst/>
              <a:latin typeface="Calibri" panose="020F0502020204030204" pitchFamily="34" charset="0"/>
              <a:cs typeface="Calibri" panose="020F0502020204030204" pitchFamily="34" charset="0"/>
            </a:endParaRPr>
          </a:p>
        </p:txBody>
      </p:sp>
      <p:sp>
        <p:nvSpPr>
          <p:cNvPr id="11" name="Metin kutusu 10">
            <a:extLst>
              <a:ext uri="{FF2B5EF4-FFF2-40B4-BE49-F238E27FC236}">
                <a16:creationId xmlns:a16="http://schemas.microsoft.com/office/drawing/2014/main" id="{B028AE88-DBDE-02AC-13B1-8A703E454DB1}"/>
              </a:ext>
            </a:extLst>
          </p:cNvPr>
          <p:cNvSpPr txBox="1"/>
          <p:nvPr/>
        </p:nvSpPr>
        <p:spPr>
          <a:xfrm>
            <a:off x="2778981" y="463487"/>
            <a:ext cx="3586037" cy="1200329"/>
          </a:xfrm>
          <a:prstGeom prst="rect">
            <a:avLst/>
          </a:prstGeom>
          <a:noFill/>
        </p:spPr>
        <p:txBody>
          <a:bodyPr wrap="square" rtlCol="0">
            <a:spAutoFit/>
          </a:bodyPr>
          <a:lstStyle/>
          <a:p>
            <a:pPr algn="ctr"/>
            <a:r>
              <a:rPr lang="en-US" sz="3600" dirty="0">
                <a:solidFill>
                  <a:schemeClr val="accent6">
                    <a:lumMod val="60000"/>
                    <a:lumOff val="40000"/>
                  </a:schemeClr>
                </a:solidFill>
                <a:latin typeface="Oswald" panose="020B0604020202020204" pitchFamily="2" charset="-94"/>
              </a:rPr>
              <a:t>Tasks Accomplished</a:t>
            </a:r>
          </a:p>
        </p:txBody>
      </p:sp>
      <p:pic>
        <p:nvPicPr>
          <p:cNvPr id="12" name="Resim 11">
            <a:extLst>
              <a:ext uri="{FF2B5EF4-FFF2-40B4-BE49-F238E27FC236}">
                <a16:creationId xmlns:a16="http://schemas.microsoft.com/office/drawing/2014/main" id="{7855F115-0122-ABBF-0CF5-7F50BB15D3F0}"/>
              </a:ext>
            </a:extLst>
          </p:cNvPr>
          <p:cNvPicPr>
            <a:picLocks noChangeAspect="1"/>
          </p:cNvPicPr>
          <p:nvPr/>
        </p:nvPicPr>
        <p:blipFill>
          <a:blip r:embed="rId3"/>
          <a:stretch>
            <a:fillRect/>
          </a:stretch>
        </p:blipFill>
        <p:spPr>
          <a:xfrm>
            <a:off x="6846073" y="691855"/>
            <a:ext cx="2190143" cy="2190143"/>
          </a:xfrm>
          <a:prstGeom prst="rect">
            <a:avLst/>
          </a:prstGeom>
        </p:spPr>
      </p:pic>
      <p:sp>
        <p:nvSpPr>
          <p:cNvPr id="2" name="Slide Number Placeholder 1">
            <a:extLst>
              <a:ext uri="{FF2B5EF4-FFF2-40B4-BE49-F238E27FC236}">
                <a16:creationId xmlns:a16="http://schemas.microsoft.com/office/drawing/2014/main" id="{003D8698-3805-46B0-8D75-192161BC02DF}"/>
              </a:ext>
            </a:extLst>
          </p:cNvPr>
          <p:cNvSpPr>
            <a:spLocks noGrp="1"/>
          </p:cNvSpPr>
          <p:nvPr>
            <p:ph type="sldNum" sz="quarter" idx="10"/>
          </p:nvPr>
        </p:nvSpPr>
        <p:spPr>
          <a:xfrm>
            <a:off x="6791103" y="4760175"/>
            <a:ext cx="2057400" cy="274637"/>
          </a:xfrm>
        </p:spPr>
        <p:txBody>
          <a:bodyPr/>
          <a:lstStyle/>
          <a:p>
            <a:fld id="{A797F2F6-C27E-4FA2-8F0F-A5090E35DB48}" type="slidenum">
              <a:rPr lang="tr-TR" smtClean="0"/>
              <a:t>11</a:t>
            </a:fld>
            <a:endParaRPr lang="tr-T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E3C4FA-873A-44F6-8BAF-5C7E4BA61FF3}"/>
              </a:ext>
            </a:extLst>
          </p:cNvPr>
          <p:cNvSpPr>
            <a:spLocks noGrp="1"/>
          </p:cNvSpPr>
          <p:nvPr>
            <p:ph type="sldNum" sz="quarter" idx="10"/>
          </p:nvPr>
        </p:nvSpPr>
        <p:spPr>
          <a:xfrm>
            <a:off x="6798194" y="4753087"/>
            <a:ext cx="2057400" cy="274637"/>
          </a:xfrm>
        </p:spPr>
        <p:txBody>
          <a:bodyPr/>
          <a:lstStyle/>
          <a:p>
            <a:fld id="{A797F2F6-C27E-4FA2-8F0F-A5090E35DB48}" type="slidenum">
              <a:rPr lang="tr-TR" smtClean="0"/>
              <a:t>12</a:t>
            </a:fld>
            <a:endParaRPr lang="tr-TR" dirty="0"/>
          </a:p>
        </p:txBody>
      </p:sp>
      <p:pic>
        <p:nvPicPr>
          <p:cNvPr id="3" name="Demo">
            <a:hlinkClick r:id="" action="ppaction://media"/>
            <a:extLst>
              <a:ext uri="{FF2B5EF4-FFF2-40B4-BE49-F238E27FC236}">
                <a16:creationId xmlns:a16="http://schemas.microsoft.com/office/drawing/2014/main" id="{02DE5583-D956-86F5-DA5B-BDE079F3B2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8813" y="130175"/>
            <a:ext cx="6326373" cy="4911725"/>
          </a:xfrm>
          <a:prstGeom prst="rect">
            <a:avLst/>
          </a:prstGeom>
        </p:spPr>
      </p:pic>
    </p:spTree>
    <p:extLst>
      <p:ext uri="{BB962C8B-B14F-4D97-AF65-F5344CB8AC3E}">
        <p14:creationId xmlns:p14="http://schemas.microsoft.com/office/powerpoint/2010/main" val="38504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487"/>
        <p:cNvGrpSpPr/>
        <p:nvPr/>
      </p:nvGrpSpPr>
      <p:grpSpPr>
        <a:xfrm>
          <a:off x="0" y="0"/>
          <a:ext cx="0" cy="0"/>
          <a:chOff x="0" y="0"/>
          <a:chExt cx="0" cy="0"/>
        </a:xfrm>
      </p:grpSpPr>
      <p:sp>
        <p:nvSpPr>
          <p:cNvPr id="2" name="Metin kutusu 10">
            <a:extLst>
              <a:ext uri="{FF2B5EF4-FFF2-40B4-BE49-F238E27FC236}">
                <a16:creationId xmlns:a16="http://schemas.microsoft.com/office/drawing/2014/main" id="{3ADB50A9-A359-42B5-7709-B1778F6DE342}"/>
              </a:ext>
            </a:extLst>
          </p:cNvPr>
          <p:cNvSpPr txBox="1"/>
          <p:nvPr/>
        </p:nvSpPr>
        <p:spPr>
          <a:xfrm>
            <a:off x="1607375" y="400095"/>
            <a:ext cx="5929250" cy="584775"/>
          </a:xfrm>
          <a:prstGeom prst="rect">
            <a:avLst/>
          </a:prstGeom>
          <a:noFill/>
        </p:spPr>
        <p:txBody>
          <a:bodyPr wrap="square" rtlCol="0">
            <a:spAutoFit/>
          </a:bodyPr>
          <a:lstStyle/>
          <a:p>
            <a:pPr algn="ctr"/>
            <a:r>
              <a:rPr lang="tr-TR" sz="3200" dirty="0" err="1">
                <a:solidFill>
                  <a:schemeClr val="accent6">
                    <a:lumMod val="60000"/>
                    <a:lumOff val="40000"/>
                  </a:schemeClr>
                </a:solidFill>
                <a:latin typeface="Oswald" panose="020B0604020202020204" pitchFamily="2" charset="-94"/>
              </a:rPr>
              <a:t>Difficulties</a:t>
            </a:r>
            <a:r>
              <a:rPr lang="tr-TR" sz="3200" dirty="0">
                <a:solidFill>
                  <a:schemeClr val="accent6">
                    <a:lumMod val="60000"/>
                    <a:lumOff val="40000"/>
                  </a:schemeClr>
                </a:solidFill>
                <a:latin typeface="Oswald" panose="020B0604020202020204" pitchFamily="2" charset="-94"/>
              </a:rPr>
              <a:t> </a:t>
            </a:r>
            <a:r>
              <a:rPr lang="tr-TR" sz="3200" dirty="0" err="1">
                <a:solidFill>
                  <a:schemeClr val="accent6">
                    <a:lumMod val="60000"/>
                    <a:lumOff val="40000"/>
                  </a:schemeClr>
                </a:solidFill>
                <a:latin typeface="Oswald" panose="020B0604020202020204" pitchFamily="2" charset="-94"/>
              </a:rPr>
              <a:t>Encountered</a:t>
            </a:r>
            <a:endParaRPr lang="en-US" sz="3200" dirty="0">
              <a:solidFill>
                <a:schemeClr val="accent6">
                  <a:lumMod val="60000"/>
                  <a:lumOff val="40000"/>
                </a:schemeClr>
              </a:solidFill>
              <a:latin typeface="Oswald" panose="020B0604020202020204" pitchFamily="2" charset="-94"/>
            </a:endParaRPr>
          </a:p>
        </p:txBody>
      </p:sp>
      <p:sp>
        <p:nvSpPr>
          <p:cNvPr id="3" name="TextBox 2">
            <a:extLst>
              <a:ext uri="{FF2B5EF4-FFF2-40B4-BE49-F238E27FC236}">
                <a16:creationId xmlns:a16="http://schemas.microsoft.com/office/drawing/2014/main" id="{E6422917-DA26-61C4-98F2-5C3B605B7F2A}"/>
              </a:ext>
            </a:extLst>
          </p:cNvPr>
          <p:cNvSpPr txBox="1"/>
          <p:nvPr/>
        </p:nvSpPr>
        <p:spPr>
          <a:xfrm>
            <a:off x="592930" y="1379732"/>
            <a:ext cx="8272463" cy="1891287"/>
          </a:xfrm>
          <a:prstGeom prst="rect">
            <a:avLst/>
          </a:prstGeom>
          <a:noFill/>
        </p:spPr>
        <p:txBody>
          <a:bodyPr wrap="square" rtlCol="0">
            <a:spAutoFit/>
          </a:bodyPr>
          <a:lstStyle/>
          <a:p>
            <a:pPr marL="285750" indent="-285750">
              <a:lnSpc>
                <a:spcPct val="150000"/>
              </a:lnSpc>
              <a:buClr>
                <a:schemeClr val="accent6">
                  <a:lumMod val="60000"/>
                  <a:lumOff val="40000"/>
                </a:schemeClr>
              </a:buClr>
              <a:buFont typeface="Arial" panose="020B0604020202020204" pitchFamily="34" charset="0"/>
              <a:buChar char="•"/>
            </a:pPr>
            <a:r>
              <a:rPr lang="en-US" sz="2000" b="0" i="0" dirty="0">
                <a:solidFill>
                  <a:schemeClr val="bg1"/>
                </a:solidFill>
                <a:effectLst/>
                <a:latin typeface="Calibri" panose="020F0502020204030204" pitchFamily="34" charset="0"/>
                <a:cs typeface="Calibri" panose="020F0502020204030204" pitchFamily="34" charset="0"/>
              </a:rPr>
              <a:t>Understanding the core of AI, machine learning and deep learning in a short time to develop a model </a:t>
            </a:r>
            <a:endParaRPr lang="tr-TR" sz="2000" b="0" i="0" dirty="0">
              <a:solidFill>
                <a:schemeClr val="bg1"/>
              </a:solidFill>
              <a:effectLst/>
              <a:latin typeface="Calibri" panose="020F0502020204030204" pitchFamily="34" charset="0"/>
              <a:cs typeface="Calibri" panose="020F0502020204030204" pitchFamily="34" charset="0"/>
            </a:endParaRPr>
          </a:p>
          <a:p>
            <a:pPr marL="285750" indent="-285750">
              <a:lnSpc>
                <a:spcPct val="150000"/>
              </a:lnSpc>
              <a:buClr>
                <a:schemeClr val="accent6">
                  <a:lumMod val="60000"/>
                  <a:lumOff val="40000"/>
                </a:schemeClr>
              </a:buClr>
              <a:buFont typeface="Arial" panose="020B0604020202020204" pitchFamily="34" charset="0"/>
              <a:buChar char="•"/>
            </a:pPr>
            <a:r>
              <a:rPr lang="en-US" sz="2000" b="0" i="0" dirty="0">
                <a:solidFill>
                  <a:schemeClr val="bg1"/>
                </a:solidFill>
                <a:effectLst/>
                <a:latin typeface="Calibri" panose="020F0502020204030204" pitchFamily="34" charset="0"/>
                <a:cs typeface="Calibri" panose="020F0502020204030204" pitchFamily="34" charset="0"/>
              </a:rPr>
              <a:t>First time of comprehensive project in terms of AI</a:t>
            </a:r>
            <a:endParaRPr lang="tr-TR" sz="2000" b="0" i="0" dirty="0">
              <a:solidFill>
                <a:schemeClr val="bg1"/>
              </a:solidFill>
              <a:effectLst/>
              <a:latin typeface="Calibri" panose="020F0502020204030204" pitchFamily="34" charset="0"/>
              <a:cs typeface="Calibri" panose="020F0502020204030204" pitchFamily="34" charset="0"/>
            </a:endParaRPr>
          </a:p>
          <a:p>
            <a:pPr marL="285750" indent="-285750">
              <a:lnSpc>
                <a:spcPct val="150000"/>
              </a:lnSpc>
              <a:buClr>
                <a:schemeClr val="accent6">
                  <a:lumMod val="60000"/>
                  <a:lumOff val="40000"/>
                </a:schemeClr>
              </a:buClr>
              <a:buFont typeface="Arial" panose="020B0604020202020204" pitchFamily="34" charset="0"/>
              <a:buChar char="•"/>
            </a:pPr>
            <a:r>
              <a:rPr lang="en-US" sz="2000" b="0" i="0" dirty="0">
                <a:solidFill>
                  <a:schemeClr val="bg1"/>
                </a:solidFill>
                <a:effectLst/>
                <a:latin typeface="Calibri" panose="020F0502020204030204" pitchFamily="34" charset="0"/>
                <a:cs typeface="Calibri" panose="020F0502020204030204" pitchFamily="34" charset="0"/>
              </a:rPr>
              <a:t>Collecting labelled dataset in terms of location of the damage on the car</a:t>
            </a:r>
            <a:endParaRPr lang="en-US" sz="2000" dirty="0">
              <a:solidFill>
                <a:schemeClr val="bg1"/>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CB13ECC5-25FB-4F0D-9144-EFB15B824753}"/>
              </a:ext>
            </a:extLst>
          </p:cNvPr>
          <p:cNvSpPr>
            <a:spLocks noGrp="1"/>
          </p:cNvSpPr>
          <p:nvPr>
            <p:ph type="sldNum" sz="quarter" idx="10"/>
          </p:nvPr>
        </p:nvSpPr>
        <p:spPr>
          <a:xfrm>
            <a:off x="6782075" y="4742304"/>
            <a:ext cx="2057400" cy="274637"/>
          </a:xfrm>
        </p:spPr>
        <p:txBody>
          <a:bodyPr/>
          <a:lstStyle/>
          <a:p>
            <a:fld id="{A797F2F6-C27E-4FA2-8F0F-A5090E35DB48}" type="slidenum">
              <a:rPr lang="tr-TR" smtClean="0"/>
              <a:t>13</a:t>
            </a:fld>
            <a:endParaRPr lang="tr-TR" dirty="0"/>
          </a:p>
        </p:txBody>
      </p:sp>
      <p:pic>
        <p:nvPicPr>
          <p:cNvPr id="6" name="Picture 5" descr="Icon&#10;&#10;Description automatically generated">
            <a:extLst>
              <a:ext uri="{FF2B5EF4-FFF2-40B4-BE49-F238E27FC236}">
                <a16:creationId xmlns:a16="http://schemas.microsoft.com/office/drawing/2014/main" id="{9154A963-C790-71AA-F87F-B79FB6D9293B}"/>
              </a:ext>
            </a:extLst>
          </p:cNvPr>
          <p:cNvPicPr>
            <a:picLocks noChangeAspect="1"/>
          </p:cNvPicPr>
          <p:nvPr/>
        </p:nvPicPr>
        <p:blipFill>
          <a:blip r:embed="rId3">
            <a:alphaModFix amt="50000"/>
          </a:blip>
          <a:stretch>
            <a:fillRect/>
          </a:stretch>
        </p:blipFill>
        <p:spPr>
          <a:xfrm>
            <a:off x="3626356" y="3252212"/>
            <a:ext cx="1891288" cy="1891288"/>
          </a:xfrm>
          <a:prstGeom prst="rect">
            <a:avLst/>
          </a:prstGeom>
          <a:noFill/>
          <a:effectLst>
            <a:glow>
              <a:schemeClr val="accent1"/>
            </a:glow>
            <a:reflection endPos="0" dist="508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10">
            <a:extLst>
              <a:ext uri="{FF2B5EF4-FFF2-40B4-BE49-F238E27FC236}">
                <a16:creationId xmlns:a16="http://schemas.microsoft.com/office/drawing/2014/main" id="{A1718B82-6358-1818-91FB-97F474F81512}"/>
              </a:ext>
            </a:extLst>
          </p:cNvPr>
          <p:cNvSpPr txBox="1"/>
          <p:nvPr/>
        </p:nvSpPr>
        <p:spPr>
          <a:xfrm>
            <a:off x="1579688" y="302858"/>
            <a:ext cx="5929250" cy="1077218"/>
          </a:xfrm>
          <a:prstGeom prst="rect">
            <a:avLst/>
          </a:prstGeom>
          <a:noFill/>
        </p:spPr>
        <p:txBody>
          <a:bodyPr wrap="square" rtlCol="0">
            <a:spAutoFit/>
          </a:bodyPr>
          <a:lstStyle/>
          <a:p>
            <a:pPr algn="ctr"/>
            <a:r>
              <a:rPr lang="tr-TR" sz="3200" dirty="0" err="1">
                <a:solidFill>
                  <a:schemeClr val="accent6">
                    <a:lumMod val="60000"/>
                    <a:lumOff val="40000"/>
                  </a:schemeClr>
                </a:solidFill>
                <a:latin typeface="Oswald" panose="020B0604020202020204" pitchFamily="2" charset="-94"/>
              </a:rPr>
              <a:t>Tasks</a:t>
            </a:r>
            <a:r>
              <a:rPr lang="tr-TR" sz="3200" dirty="0">
                <a:solidFill>
                  <a:schemeClr val="accent6">
                    <a:lumMod val="60000"/>
                    <a:lumOff val="40000"/>
                  </a:schemeClr>
                </a:solidFill>
                <a:latin typeface="Oswald" panose="020B0604020202020204" pitchFamily="2" charset="-94"/>
              </a:rPr>
              <a:t> </a:t>
            </a:r>
            <a:r>
              <a:rPr lang="tr-TR" sz="3200" dirty="0" err="1">
                <a:solidFill>
                  <a:schemeClr val="accent6">
                    <a:lumMod val="60000"/>
                    <a:lumOff val="40000"/>
                  </a:schemeClr>
                </a:solidFill>
                <a:latin typeface="Oswald" panose="020B0604020202020204" pitchFamily="2" charset="-94"/>
              </a:rPr>
              <a:t>To</a:t>
            </a:r>
            <a:r>
              <a:rPr lang="tr-TR" sz="3200" dirty="0">
                <a:solidFill>
                  <a:schemeClr val="accent6">
                    <a:lumMod val="60000"/>
                    <a:lumOff val="40000"/>
                  </a:schemeClr>
                </a:solidFill>
                <a:latin typeface="Oswald" panose="020B0604020202020204" pitchFamily="2" charset="-94"/>
              </a:rPr>
              <a:t> Be </a:t>
            </a:r>
            <a:r>
              <a:rPr lang="tr-TR" sz="3200" dirty="0" err="1">
                <a:solidFill>
                  <a:schemeClr val="accent6">
                    <a:lumMod val="60000"/>
                    <a:lumOff val="40000"/>
                  </a:schemeClr>
                </a:solidFill>
                <a:latin typeface="Oswald" panose="020B0604020202020204" pitchFamily="2" charset="-94"/>
              </a:rPr>
              <a:t>Completed</a:t>
            </a:r>
            <a:r>
              <a:rPr lang="tr-TR" sz="3200" dirty="0">
                <a:solidFill>
                  <a:schemeClr val="accent6">
                    <a:lumMod val="60000"/>
                    <a:lumOff val="40000"/>
                  </a:schemeClr>
                </a:solidFill>
                <a:latin typeface="Oswald" panose="020B0604020202020204" pitchFamily="2" charset="-94"/>
              </a:rPr>
              <a:t> </a:t>
            </a:r>
            <a:r>
              <a:rPr lang="tr-TR" sz="3200" dirty="0" err="1">
                <a:solidFill>
                  <a:schemeClr val="accent6">
                    <a:lumMod val="60000"/>
                    <a:lumOff val="40000"/>
                  </a:schemeClr>
                </a:solidFill>
                <a:latin typeface="Oswald" panose="020B0604020202020204" pitchFamily="2" charset="-94"/>
              </a:rPr>
              <a:t>In</a:t>
            </a:r>
            <a:r>
              <a:rPr lang="tr-TR" sz="3200" dirty="0">
                <a:solidFill>
                  <a:schemeClr val="accent6">
                    <a:lumMod val="60000"/>
                    <a:lumOff val="40000"/>
                  </a:schemeClr>
                </a:solidFill>
                <a:latin typeface="Oswald" panose="020B0604020202020204" pitchFamily="2" charset="-94"/>
              </a:rPr>
              <a:t> </a:t>
            </a:r>
            <a:r>
              <a:rPr lang="tr-TR" sz="3200" dirty="0" err="1">
                <a:solidFill>
                  <a:schemeClr val="accent6">
                    <a:lumMod val="60000"/>
                    <a:lumOff val="40000"/>
                  </a:schemeClr>
                </a:solidFill>
                <a:latin typeface="Oswald" panose="020B0604020202020204" pitchFamily="2" charset="-94"/>
              </a:rPr>
              <a:t>The</a:t>
            </a:r>
            <a:r>
              <a:rPr lang="tr-TR" sz="3200" dirty="0">
                <a:solidFill>
                  <a:schemeClr val="accent6">
                    <a:lumMod val="60000"/>
                    <a:lumOff val="40000"/>
                  </a:schemeClr>
                </a:solidFill>
                <a:latin typeface="Oswald" panose="020B0604020202020204" pitchFamily="2" charset="-94"/>
              </a:rPr>
              <a:t> Second </a:t>
            </a:r>
            <a:r>
              <a:rPr lang="tr-TR" sz="3200" dirty="0" err="1">
                <a:solidFill>
                  <a:schemeClr val="accent6">
                    <a:lumMod val="60000"/>
                    <a:lumOff val="40000"/>
                  </a:schemeClr>
                </a:solidFill>
                <a:latin typeface="Oswald" panose="020B0604020202020204" pitchFamily="2" charset="-94"/>
              </a:rPr>
              <a:t>Semester</a:t>
            </a:r>
            <a:endParaRPr lang="en-US" sz="3200" dirty="0">
              <a:solidFill>
                <a:schemeClr val="accent6">
                  <a:lumMod val="60000"/>
                  <a:lumOff val="40000"/>
                </a:schemeClr>
              </a:solidFill>
              <a:latin typeface="Oswald" panose="020B0604020202020204" pitchFamily="2" charset="-94"/>
            </a:endParaRPr>
          </a:p>
        </p:txBody>
      </p:sp>
      <p:sp>
        <p:nvSpPr>
          <p:cNvPr id="4" name="Google Shape;2447;p44">
            <a:extLst>
              <a:ext uri="{FF2B5EF4-FFF2-40B4-BE49-F238E27FC236}">
                <a16:creationId xmlns:a16="http://schemas.microsoft.com/office/drawing/2014/main" id="{7DC9C76F-EFDF-FCA9-8BAF-5D47E8C31931}"/>
              </a:ext>
            </a:extLst>
          </p:cNvPr>
          <p:cNvSpPr/>
          <p:nvPr/>
        </p:nvSpPr>
        <p:spPr>
          <a:xfrm>
            <a:off x="4167788" y="3018795"/>
            <a:ext cx="45719" cy="45719"/>
          </a:xfrm>
          <a:custGeom>
            <a:avLst/>
            <a:gdLst/>
            <a:ahLst/>
            <a:cxnLst/>
            <a:rect l="l" t="t" r="r" b="b"/>
            <a:pathLst>
              <a:path h="1" extrusionOk="0">
                <a:moveTo>
                  <a:pt x="0" y="0"/>
                </a:moveTo>
                <a:close/>
              </a:path>
            </a:pathLst>
          </a:custGeom>
          <a:solidFill>
            <a:schemeClr val="bg1">
              <a:alpha val="34000"/>
            </a:schemeClr>
          </a:solidFill>
          <a:ln w="121150" cap="rnd" cmpd="sng">
            <a:solidFill>
              <a:srgbClr val="000000"/>
            </a:solidFill>
            <a:prstDash val="solid"/>
            <a:round/>
            <a:headEnd type="none" w="sm" len="sm"/>
            <a:tailEnd type="none" w="sm" len="sm"/>
          </a:ln>
          <a:effectLst>
            <a:outerShdw blurRad="50800" sx="1000" sy="1000" algn="ctr" rotWithShape="0">
              <a:srgbClr val="000000"/>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 name="Google Shape;2448;p44">
            <a:extLst>
              <a:ext uri="{FF2B5EF4-FFF2-40B4-BE49-F238E27FC236}">
                <a16:creationId xmlns:a16="http://schemas.microsoft.com/office/drawing/2014/main" id="{54F21F9F-3487-643E-0B1A-F5FC8855F0D8}"/>
              </a:ext>
            </a:extLst>
          </p:cNvPr>
          <p:cNvGrpSpPr/>
          <p:nvPr/>
        </p:nvGrpSpPr>
        <p:grpSpPr>
          <a:xfrm>
            <a:off x="3993904" y="1599627"/>
            <a:ext cx="2232061" cy="1651966"/>
            <a:chOff x="1386788" y="1269838"/>
            <a:chExt cx="3073278" cy="2156025"/>
          </a:xfrm>
        </p:grpSpPr>
        <p:sp>
          <p:nvSpPr>
            <p:cNvPr id="35" name="Google Shape;2449;p44">
              <a:extLst>
                <a:ext uri="{FF2B5EF4-FFF2-40B4-BE49-F238E27FC236}">
                  <a16:creationId xmlns:a16="http://schemas.microsoft.com/office/drawing/2014/main" id="{546FF728-C081-41BD-56F2-F47ED12F0FFF}"/>
                </a:ext>
              </a:extLst>
            </p:cNvPr>
            <p:cNvSpPr/>
            <p:nvPr/>
          </p:nvSpPr>
          <p:spPr>
            <a:xfrm>
              <a:off x="1496638" y="2703063"/>
              <a:ext cx="1336500" cy="722800"/>
            </a:xfrm>
            <a:custGeom>
              <a:avLst/>
              <a:gdLst/>
              <a:ahLst/>
              <a:cxnLst/>
              <a:rect l="l" t="t" r="r" b="b"/>
              <a:pathLst>
                <a:path w="53460" h="28912" extrusionOk="0">
                  <a:moveTo>
                    <a:pt x="2663" y="0"/>
                  </a:moveTo>
                  <a:cubicBezTo>
                    <a:pt x="2042" y="0"/>
                    <a:pt x="1423" y="236"/>
                    <a:pt x="953" y="706"/>
                  </a:cubicBezTo>
                  <a:cubicBezTo>
                    <a:pt x="0" y="1658"/>
                    <a:pt x="0" y="3194"/>
                    <a:pt x="953" y="4135"/>
                  </a:cubicBezTo>
                  <a:lnTo>
                    <a:pt x="25015" y="28209"/>
                  </a:lnTo>
                  <a:cubicBezTo>
                    <a:pt x="25491" y="28674"/>
                    <a:pt x="26111" y="28912"/>
                    <a:pt x="26730" y="28912"/>
                  </a:cubicBezTo>
                  <a:cubicBezTo>
                    <a:pt x="27349" y="28912"/>
                    <a:pt x="27968" y="28674"/>
                    <a:pt x="28444" y="28209"/>
                  </a:cubicBezTo>
                  <a:lnTo>
                    <a:pt x="52519" y="4135"/>
                  </a:lnTo>
                  <a:cubicBezTo>
                    <a:pt x="53459" y="3194"/>
                    <a:pt x="53459" y="1658"/>
                    <a:pt x="52519" y="706"/>
                  </a:cubicBezTo>
                  <a:cubicBezTo>
                    <a:pt x="52042" y="236"/>
                    <a:pt x="51423" y="0"/>
                    <a:pt x="50804" y="0"/>
                  </a:cubicBezTo>
                  <a:cubicBezTo>
                    <a:pt x="50185" y="0"/>
                    <a:pt x="49566" y="236"/>
                    <a:pt x="49090" y="706"/>
                  </a:cubicBezTo>
                  <a:lnTo>
                    <a:pt x="26730" y="23066"/>
                  </a:lnTo>
                  <a:lnTo>
                    <a:pt x="4382" y="706"/>
                  </a:lnTo>
                  <a:cubicBezTo>
                    <a:pt x="3905" y="236"/>
                    <a:pt x="3283" y="0"/>
                    <a:pt x="2663"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2450;p44">
              <a:extLst>
                <a:ext uri="{FF2B5EF4-FFF2-40B4-BE49-F238E27FC236}">
                  <a16:creationId xmlns:a16="http://schemas.microsoft.com/office/drawing/2014/main" id="{84C1259A-8214-5395-FD73-EF7A495BDF51}"/>
                </a:ext>
              </a:extLst>
            </p:cNvPr>
            <p:cNvSpPr/>
            <p:nvPr/>
          </p:nvSpPr>
          <p:spPr>
            <a:xfrm>
              <a:off x="1386788" y="1518238"/>
              <a:ext cx="1556475" cy="1540850"/>
            </a:xfrm>
            <a:custGeom>
              <a:avLst/>
              <a:gdLst/>
              <a:ahLst/>
              <a:cxnLst/>
              <a:rect l="l" t="t" r="r" b="b"/>
              <a:pathLst>
                <a:path w="62259" h="61634" extrusionOk="0">
                  <a:moveTo>
                    <a:pt x="31130" y="1"/>
                  </a:moveTo>
                  <a:cubicBezTo>
                    <a:pt x="30308" y="1"/>
                    <a:pt x="29487" y="313"/>
                    <a:pt x="28861" y="938"/>
                  </a:cubicBezTo>
                  <a:lnTo>
                    <a:pt x="1251" y="28549"/>
                  </a:lnTo>
                  <a:cubicBezTo>
                    <a:pt x="1" y="29799"/>
                    <a:pt x="1" y="31823"/>
                    <a:pt x="1251" y="33073"/>
                  </a:cubicBezTo>
                  <a:lnTo>
                    <a:pt x="28861" y="60696"/>
                  </a:lnTo>
                  <a:cubicBezTo>
                    <a:pt x="29487" y="61321"/>
                    <a:pt x="30308" y="61633"/>
                    <a:pt x="31130" y="61633"/>
                  </a:cubicBezTo>
                  <a:cubicBezTo>
                    <a:pt x="31951" y="61633"/>
                    <a:pt x="32773" y="61321"/>
                    <a:pt x="33398" y="60696"/>
                  </a:cubicBezTo>
                  <a:lnTo>
                    <a:pt x="61008" y="33073"/>
                  </a:lnTo>
                  <a:cubicBezTo>
                    <a:pt x="62258" y="31823"/>
                    <a:pt x="62258" y="29799"/>
                    <a:pt x="61008" y="28549"/>
                  </a:cubicBezTo>
                  <a:lnTo>
                    <a:pt x="33398" y="938"/>
                  </a:lnTo>
                  <a:cubicBezTo>
                    <a:pt x="32773" y="313"/>
                    <a:pt x="31951" y="1"/>
                    <a:pt x="31130" y="1"/>
                  </a:cubicBezTo>
                  <a:close/>
                </a:path>
              </a:pathLst>
            </a:custGeom>
            <a:solidFill>
              <a:srgbClr val="E7E7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2451;p44">
              <a:extLst>
                <a:ext uri="{FF2B5EF4-FFF2-40B4-BE49-F238E27FC236}">
                  <a16:creationId xmlns:a16="http://schemas.microsoft.com/office/drawing/2014/main" id="{C81A9777-1338-5EDA-AE15-5103CA0C23DF}"/>
                </a:ext>
              </a:extLst>
            </p:cNvPr>
            <p:cNvSpPr/>
            <p:nvPr/>
          </p:nvSpPr>
          <p:spPr>
            <a:xfrm>
              <a:off x="1493063" y="1616388"/>
              <a:ext cx="1343925" cy="1343650"/>
            </a:xfrm>
            <a:custGeom>
              <a:avLst/>
              <a:gdLst/>
              <a:ahLst/>
              <a:cxnLst/>
              <a:rect l="l" t="t" r="r" b="b"/>
              <a:pathLst>
                <a:path w="53757" h="53746" extrusionOk="0">
                  <a:moveTo>
                    <a:pt x="26885" y="1"/>
                  </a:moveTo>
                  <a:lnTo>
                    <a:pt x="0" y="26873"/>
                  </a:lnTo>
                  <a:lnTo>
                    <a:pt x="26885" y="53745"/>
                  </a:lnTo>
                  <a:lnTo>
                    <a:pt x="53757" y="26873"/>
                  </a:lnTo>
                  <a:lnTo>
                    <a:pt x="2688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500" dirty="0" err="1">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February</a:t>
              </a:r>
              <a:endParaRP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endParaRPr>
            </a:p>
          </p:txBody>
        </p:sp>
        <p:sp>
          <p:nvSpPr>
            <p:cNvPr id="38" name="Google Shape;2452;p44">
              <a:extLst>
                <a:ext uri="{FF2B5EF4-FFF2-40B4-BE49-F238E27FC236}">
                  <a16:creationId xmlns:a16="http://schemas.microsoft.com/office/drawing/2014/main" id="{67BE9C1F-8773-CB11-0302-6A1D0C976456}"/>
                </a:ext>
              </a:extLst>
            </p:cNvPr>
            <p:cNvSpPr/>
            <p:nvPr/>
          </p:nvSpPr>
          <p:spPr>
            <a:xfrm>
              <a:off x="1841013" y="1269838"/>
              <a:ext cx="647725" cy="640075"/>
            </a:xfrm>
            <a:custGeom>
              <a:avLst/>
              <a:gdLst/>
              <a:ahLst/>
              <a:cxnLst/>
              <a:rect l="l" t="t" r="r" b="b"/>
              <a:pathLst>
                <a:path w="25909" h="25603" extrusionOk="0">
                  <a:moveTo>
                    <a:pt x="12961" y="1"/>
                  </a:moveTo>
                  <a:cubicBezTo>
                    <a:pt x="12559" y="1"/>
                    <a:pt x="12157" y="153"/>
                    <a:pt x="11847" y="456"/>
                  </a:cubicBezTo>
                  <a:lnTo>
                    <a:pt x="620" y="11696"/>
                  </a:lnTo>
                  <a:cubicBezTo>
                    <a:pt x="1" y="12303"/>
                    <a:pt x="1" y="13303"/>
                    <a:pt x="620" y="13910"/>
                  </a:cubicBezTo>
                  <a:lnTo>
                    <a:pt x="11847" y="25138"/>
                  </a:lnTo>
                  <a:cubicBezTo>
                    <a:pt x="12157" y="25448"/>
                    <a:pt x="12559" y="25602"/>
                    <a:pt x="12961" y="25602"/>
                  </a:cubicBezTo>
                  <a:cubicBezTo>
                    <a:pt x="13362" y="25602"/>
                    <a:pt x="13764" y="25448"/>
                    <a:pt x="14074" y="25138"/>
                  </a:cubicBezTo>
                  <a:lnTo>
                    <a:pt x="25301" y="13910"/>
                  </a:lnTo>
                  <a:cubicBezTo>
                    <a:pt x="25909" y="13303"/>
                    <a:pt x="25909" y="12303"/>
                    <a:pt x="25301" y="11696"/>
                  </a:cubicBezTo>
                  <a:lnTo>
                    <a:pt x="14074" y="456"/>
                  </a:lnTo>
                  <a:cubicBezTo>
                    <a:pt x="13764" y="153"/>
                    <a:pt x="13362" y="1"/>
                    <a:pt x="12961"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2453;p44">
              <a:extLst>
                <a:ext uri="{FF2B5EF4-FFF2-40B4-BE49-F238E27FC236}">
                  <a16:creationId xmlns:a16="http://schemas.microsoft.com/office/drawing/2014/main" id="{0ACC007C-C28E-FB03-723E-51854368C50F}"/>
                </a:ext>
              </a:extLst>
            </p:cNvPr>
            <p:cNvSpPr/>
            <p:nvPr/>
          </p:nvSpPr>
          <p:spPr>
            <a:xfrm>
              <a:off x="2058913" y="1427638"/>
              <a:ext cx="208375" cy="252475"/>
            </a:xfrm>
            <a:custGeom>
              <a:avLst/>
              <a:gdLst/>
              <a:ahLst/>
              <a:cxnLst/>
              <a:rect l="l" t="t" r="r" b="b"/>
              <a:pathLst>
                <a:path w="8335" h="10099" extrusionOk="0">
                  <a:moveTo>
                    <a:pt x="4241" y="0"/>
                  </a:moveTo>
                  <a:cubicBezTo>
                    <a:pt x="4087" y="0"/>
                    <a:pt x="3931" y="9"/>
                    <a:pt x="3774" y="26"/>
                  </a:cubicBezTo>
                  <a:cubicBezTo>
                    <a:pt x="1953" y="228"/>
                    <a:pt x="452" y="1669"/>
                    <a:pt x="191" y="3479"/>
                  </a:cubicBezTo>
                  <a:cubicBezTo>
                    <a:pt x="0" y="4824"/>
                    <a:pt x="476" y="6051"/>
                    <a:pt x="1310" y="6920"/>
                  </a:cubicBezTo>
                  <a:cubicBezTo>
                    <a:pt x="2060" y="7706"/>
                    <a:pt x="2560" y="8706"/>
                    <a:pt x="2560" y="9789"/>
                  </a:cubicBezTo>
                  <a:lnTo>
                    <a:pt x="2560" y="10099"/>
                  </a:lnTo>
                  <a:lnTo>
                    <a:pt x="3453" y="10099"/>
                  </a:lnTo>
                  <a:lnTo>
                    <a:pt x="3453" y="6086"/>
                  </a:lnTo>
                  <a:lnTo>
                    <a:pt x="2572" y="4038"/>
                  </a:lnTo>
                  <a:cubicBezTo>
                    <a:pt x="2572" y="4027"/>
                    <a:pt x="2572" y="4027"/>
                    <a:pt x="2572" y="4015"/>
                  </a:cubicBezTo>
                  <a:cubicBezTo>
                    <a:pt x="2560" y="4015"/>
                    <a:pt x="2548" y="4027"/>
                    <a:pt x="2548" y="4027"/>
                  </a:cubicBezTo>
                  <a:cubicBezTo>
                    <a:pt x="2357" y="4027"/>
                    <a:pt x="2203" y="3872"/>
                    <a:pt x="2203" y="3681"/>
                  </a:cubicBezTo>
                  <a:cubicBezTo>
                    <a:pt x="2203" y="3491"/>
                    <a:pt x="2357" y="3336"/>
                    <a:pt x="2536" y="3336"/>
                  </a:cubicBezTo>
                  <a:cubicBezTo>
                    <a:pt x="2727" y="3336"/>
                    <a:pt x="2881" y="3491"/>
                    <a:pt x="2881" y="3681"/>
                  </a:cubicBezTo>
                  <a:cubicBezTo>
                    <a:pt x="2881" y="3788"/>
                    <a:pt x="2822" y="3884"/>
                    <a:pt x="2738" y="3955"/>
                  </a:cubicBezTo>
                  <a:cubicBezTo>
                    <a:pt x="2738" y="3955"/>
                    <a:pt x="2750" y="3955"/>
                    <a:pt x="2750" y="3967"/>
                  </a:cubicBezTo>
                  <a:lnTo>
                    <a:pt x="3608" y="6027"/>
                  </a:lnTo>
                  <a:cubicBezTo>
                    <a:pt x="3608" y="6039"/>
                    <a:pt x="3608" y="6051"/>
                    <a:pt x="3608" y="6063"/>
                  </a:cubicBezTo>
                  <a:lnTo>
                    <a:pt x="3608" y="10099"/>
                  </a:lnTo>
                  <a:lnTo>
                    <a:pt x="4798" y="10099"/>
                  </a:lnTo>
                  <a:lnTo>
                    <a:pt x="4798" y="6063"/>
                  </a:lnTo>
                  <a:cubicBezTo>
                    <a:pt x="4798" y="6051"/>
                    <a:pt x="4822" y="6039"/>
                    <a:pt x="4834" y="6027"/>
                  </a:cubicBezTo>
                  <a:lnTo>
                    <a:pt x="5715" y="3967"/>
                  </a:lnTo>
                  <a:cubicBezTo>
                    <a:pt x="5715" y="3955"/>
                    <a:pt x="5739" y="3955"/>
                    <a:pt x="5739" y="3955"/>
                  </a:cubicBezTo>
                  <a:cubicBezTo>
                    <a:pt x="5655" y="3884"/>
                    <a:pt x="5596" y="3788"/>
                    <a:pt x="5596" y="3681"/>
                  </a:cubicBezTo>
                  <a:cubicBezTo>
                    <a:pt x="5596" y="3491"/>
                    <a:pt x="5751" y="3336"/>
                    <a:pt x="5941" y="3336"/>
                  </a:cubicBezTo>
                  <a:cubicBezTo>
                    <a:pt x="6132" y="3336"/>
                    <a:pt x="6287" y="3491"/>
                    <a:pt x="6287" y="3681"/>
                  </a:cubicBezTo>
                  <a:cubicBezTo>
                    <a:pt x="6287" y="3872"/>
                    <a:pt x="6132" y="4027"/>
                    <a:pt x="5941" y="4027"/>
                  </a:cubicBezTo>
                  <a:cubicBezTo>
                    <a:pt x="5929" y="4027"/>
                    <a:pt x="5929" y="4015"/>
                    <a:pt x="5917" y="4015"/>
                  </a:cubicBezTo>
                  <a:lnTo>
                    <a:pt x="5917" y="4015"/>
                  </a:lnTo>
                  <a:cubicBezTo>
                    <a:pt x="5917" y="4027"/>
                    <a:pt x="5941" y="4027"/>
                    <a:pt x="5941" y="4038"/>
                  </a:cubicBezTo>
                  <a:lnTo>
                    <a:pt x="5096" y="6086"/>
                  </a:lnTo>
                  <a:lnTo>
                    <a:pt x="5096" y="10099"/>
                  </a:lnTo>
                  <a:lnTo>
                    <a:pt x="5989" y="10099"/>
                  </a:lnTo>
                  <a:lnTo>
                    <a:pt x="5989" y="9789"/>
                  </a:lnTo>
                  <a:cubicBezTo>
                    <a:pt x="5989" y="8741"/>
                    <a:pt x="6382" y="7729"/>
                    <a:pt x="7120" y="6991"/>
                  </a:cubicBezTo>
                  <a:cubicBezTo>
                    <a:pt x="7870" y="6253"/>
                    <a:pt x="8334" y="5229"/>
                    <a:pt x="8334" y="4098"/>
                  </a:cubicBezTo>
                  <a:cubicBezTo>
                    <a:pt x="8334" y="1835"/>
                    <a:pt x="6498" y="0"/>
                    <a:pt x="4241"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2454;p44">
              <a:extLst>
                <a:ext uri="{FF2B5EF4-FFF2-40B4-BE49-F238E27FC236}">
                  <a16:creationId xmlns:a16="http://schemas.microsoft.com/office/drawing/2014/main" id="{748F5B46-8BF1-870C-064D-6DB66E1BEE9A}"/>
                </a:ext>
              </a:extLst>
            </p:cNvPr>
            <p:cNvSpPr/>
            <p:nvPr/>
          </p:nvSpPr>
          <p:spPr>
            <a:xfrm>
              <a:off x="2119313" y="1687538"/>
              <a:ext cx="89325" cy="64625"/>
            </a:xfrm>
            <a:custGeom>
              <a:avLst/>
              <a:gdLst/>
              <a:ahLst/>
              <a:cxnLst/>
              <a:rect l="l" t="t" r="r" b="b"/>
              <a:pathLst>
                <a:path w="3573" h="2585" extrusionOk="0">
                  <a:moveTo>
                    <a:pt x="1" y="0"/>
                  </a:moveTo>
                  <a:lnTo>
                    <a:pt x="1" y="441"/>
                  </a:lnTo>
                  <a:cubicBezTo>
                    <a:pt x="1" y="1084"/>
                    <a:pt x="442" y="1620"/>
                    <a:pt x="1192" y="1763"/>
                  </a:cubicBezTo>
                  <a:lnTo>
                    <a:pt x="1192" y="1870"/>
                  </a:lnTo>
                  <a:cubicBezTo>
                    <a:pt x="1192" y="2263"/>
                    <a:pt x="1465" y="2584"/>
                    <a:pt x="1858" y="2584"/>
                  </a:cubicBezTo>
                  <a:cubicBezTo>
                    <a:pt x="2251" y="2584"/>
                    <a:pt x="2525" y="2263"/>
                    <a:pt x="2525" y="1870"/>
                  </a:cubicBezTo>
                  <a:lnTo>
                    <a:pt x="2525" y="1763"/>
                  </a:lnTo>
                  <a:cubicBezTo>
                    <a:pt x="3120" y="1620"/>
                    <a:pt x="3573" y="1084"/>
                    <a:pt x="3573" y="441"/>
                  </a:cubicBezTo>
                  <a:lnTo>
                    <a:pt x="357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2455;p44">
              <a:extLst>
                <a:ext uri="{FF2B5EF4-FFF2-40B4-BE49-F238E27FC236}">
                  <a16:creationId xmlns:a16="http://schemas.microsoft.com/office/drawing/2014/main" id="{AB3055DD-1F4F-D6DD-BACD-CFAFF2D4FE99}"/>
                </a:ext>
              </a:extLst>
            </p:cNvPr>
            <p:cNvSpPr txBox="1"/>
            <p:nvPr/>
          </p:nvSpPr>
          <p:spPr>
            <a:xfrm>
              <a:off x="2484103" y="1471578"/>
              <a:ext cx="1975963" cy="4295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err="1">
                  <a:solidFill>
                    <a:schemeClr val="bg1"/>
                  </a:solidFill>
                  <a:latin typeface="Roboto"/>
                  <a:ea typeface="Roboto"/>
                  <a:cs typeface="Roboto"/>
                  <a:sym typeface="Roboto"/>
                </a:rPr>
                <a:t>Keras</a:t>
              </a:r>
              <a:r>
                <a:rPr lang="tr-TR" dirty="0">
                  <a:solidFill>
                    <a:schemeClr val="bg1"/>
                  </a:solidFill>
                  <a:latin typeface="Roboto"/>
                  <a:ea typeface="Roboto"/>
                  <a:cs typeface="Roboto"/>
                  <a:sym typeface="Roboto"/>
                </a:rPr>
                <a:t> </a:t>
              </a:r>
              <a:r>
                <a:rPr lang="tr-TR" dirty="0" err="1">
                  <a:solidFill>
                    <a:schemeClr val="bg1"/>
                  </a:solidFill>
                  <a:latin typeface="Roboto"/>
                  <a:ea typeface="Roboto"/>
                  <a:cs typeface="Roboto"/>
                  <a:sym typeface="Roboto"/>
                </a:rPr>
                <a:t>Implementation</a:t>
              </a:r>
              <a:endParaRPr dirty="0">
                <a:solidFill>
                  <a:schemeClr val="bg1"/>
                </a:solidFill>
                <a:latin typeface="Roboto"/>
                <a:ea typeface="Roboto"/>
                <a:cs typeface="Roboto"/>
                <a:sym typeface="Roboto"/>
              </a:endParaRPr>
            </a:p>
          </p:txBody>
        </p:sp>
      </p:grpSp>
      <p:grpSp>
        <p:nvGrpSpPr>
          <p:cNvPr id="6" name="Google Shape;2456;p44">
            <a:extLst>
              <a:ext uri="{FF2B5EF4-FFF2-40B4-BE49-F238E27FC236}">
                <a16:creationId xmlns:a16="http://schemas.microsoft.com/office/drawing/2014/main" id="{50B774A3-5FB7-C26C-4F0D-7F93084D6084}"/>
              </a:ext>
            </a:extLst>
          </p:cNvPr>
          <p:cNvGrpSpPr/>
          <p:nvPr/>
        </p:nvGrpSpPr>
        <p:grpSpPr>
          <a:xfrm>
            <a:off x="5729714" y="1587403"/>
            <a:ext cx="1545243" cy="2092928"/>
            <a:chOff x="3564565" y="1269838"/>
            <a:chExt cx="2127614" cy="2731536"/>
          </a:xfrm>
        </p:grpSpPr>
        <p:sp>
          <p:nvSpPr>
            <p:cNvPr id="29" name="Google Shape;2457;p44">
              <a:extLst>
                <a:ext uri="{FF2B5EF4-FFF2-40B4-BE49-F238E27FC236}">
                  <a16:creationId xmlns:a16="http://schemas.microsoft.com/office/drawing/2014/main" id="{32075E19-14B0-1FC1-BA1F-D0832D2D30C0}"/>
                </a:ext>
              </a:extLst>
            </p:cNvPr>
            <p:cNvSpPr/>
            <p:nvPr/>
          </p:nvSpPr>
          <p:spPr>
            <a:xfrm>
              <a:off x="3903763" y="2703063"/>
              <a:ext cx="1336500" cy="722800"/>
            </a:xfrm>
            <a:custGeom>
              <a:avLst/>
              <a:gdLst/>
              <a:ahLst/>
              <a:cxnLst/>
              <a:rect l="l" t="t" r="r" b="b"/>
              <a:pathLst>
                <a:path w="53460" h="28912" extrusionOk="0">
                  <a:moveTo>
                    <a:pt x="2662" y="0"/>
                  </a:moveTo>
                  <a:cubicBezTo>
                    <a:pt x="2043" y="0"/>
                    <a:pt x="1424" y="236"/>
                    <a:pt x="953" y="706"/>
                  </a:cubicBezTo>
                  <a:cubicBezTo>
                    <a:pt x="1" y="1658"/>
                    <a:pt x="1" y="3194"/>
                    <a:pt x="953" y="4135"/>
                  </a:cubicBezTo>
                  <a:lnTo>
                    <a:pt x="25016" y="28209"/>
                  </a:lnTo>
                  <a:cubicBezTo>
                    <a:pt x="25492" y="28674"/>
                    <a:pt x="26111" y="28912"/>
                    <a:pt x="26730" y="28912"/>
                  </a:cubicBezTo>
                  <a:cubicBezTo>
                    <a:pt x="27350" y="28912"/>
                    <a:pt x="27969" y="28674"/>
                    <a:pt x="28445" y="28209"/>
                  </a:cubicBezTo>
                  <a:lnTo>
                    <a:pt x="52519" y="4135"/>
                  </a:lnTo>
                  <a:cubicBezTo>
                    <a:pt x="53460" y="3194"/>
                    <a:pt x="53460" y="1658"/>
                    <a:pt x="52519" y="706"/>
                  </a:cubicBezTo>
                  <a:cubicBezTo>
                    <a:pt x="52043" y="236"/>
                    <a:pt x="51421" y="0"/>
                    <a:pt x="50800" y="0"/>
                  </a:cubicBezTo>
                  <a:cubicBezTo>
                    <a:pt x="50180" y="0"/>
                    <a:pt x="49561" y="236"/>
                    <a:pt x="49090" y="706"/>
                  </a:cubicBezTo>
                  <a:lnTo>
                    <a:pt x="26730" y="23066"/>
                  </a:lnTo>
                  <a:lnTo>
                    <a:pt x="4371" y="706"/>
                  </a:lnTo>
                  <a:cubicBezTo>
                    <a:pt x="3900" y="236"/>
                    <a:pt x="3281" y="0"/>
                    <a:pt x="2662"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2458;p44">
              <a:extLst>
                <a:ext uri="{FF2B5EF4-FFF2-40B4-BE49-F238E27FC236}">
                  <a16:creationId xmlns:a16="http://schemas.microsoft.com/office/drawing/2014/main" id="{987E9C50-862D-9D37-27CF-6F4D9184908E}"/>
                </a:ext>
              </a:extLst>
            </p:cNvPr>
            <p:cNvSpPr/>
            <p:nvPr/>
          </p:nvSpPr>
          <p:spPr>
            <a:xfrm>
              <a:off x="3793638" y="1518238"/>
              <a:ext cx="1556775" cy="1540850"/>
            </a:xfrm>
            <a:custGeom>
              <a:avLst/>
              <a:gdLst/>
              <a:ahLst/>
              <a:cxnLst/>
              <a:rect l="l" t="t" r="r" b="b"/>
              <a:pathLst>
                <a:path w="62271" h="61634" extrusionOk="0">
                  <a:moveTo>
                    <a:pt x="31135" y="1"/>
                  </a:moveTo>
                  <a:cubicBezTo>
                    <a:pt x="30317" y="1"/>
                    <a:pt x="29498" y="313"/>
                    <a:pt x="28873" y="938"/>
                  </a:cubicBezTo>
                  <a:lnTo>
                    <a:pt x="1263" y="28549"/>
                  </a:lnTo>
                  <a:cubicBezTo>
                    <a:pt x="1" y="29799"/>
                    <a:pt x="1" y="31823"/>
                    <a:pt x="1263" y="33073"/>
                  </a:cubicBezTo>
                  <a:lnTo>
                    <a:pt x="28873" y="60696"/>
                  </a:lnTo>
                  <a:cubicBezTo>
                    <a:pt x="29498" y="61321"/>
                    <a:pt x="30317" y="61633"/>
                    <a:pt x="31135" y="61633"/>
                  </a:cubicBezTo>
                  <a:cubicBezTo>
                    <a:pt x="31954" y="61633"/>
                    <a:pt x="32773" y="61321"/>
                    <a:pt x="33398" y="60696"/>
                  </a:cubicBezTo>
                  <a:lnTo>
                    <a:pt x="61020" y="33073"/>
                  </a:lnTo>
                  <a:cubicBezTo>
                    <a:pt x="62270" y="31823"/>
                    <a:pt x="62270" y="29799"/>
                    <a:pt x="61020" y="28549"/>
                  </a:cubicBezTo>
                  <a:lnTo>
                    <a:pt x="33398" y="938"/>
                  </a:lnTo>
                  <a:cubicBezTo>
                    <a:pt x="32773" y="313"/>
                    <a:pt x="31954" y="1"/>
                    <a:pt x="31135" y="1"/>
                  </a:cubicBezTo>
                  <a:close/>
                </a:path>
              </a:pathLst>
            </a:custGeom>
            <a:solidFill>
              <a:srgbClr val="E7E7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2459;p44">
              <a:extLst>
                <a:ext uri="{FF2B5EF4-FFF2-40B4-BE49-F238E27FC236}">
                  <a16:creationId xmlns:a16="http://schemas.microsoft.com/office/drawing/2014/main" id="{8960CF8A-4E21-F930-CFBD-5A7834B70DD1}"/>
                </a:ext>
              </a:extLst>
            </p:cNvPr>
            <p:cNvSpPr/>
            <p:nvPr/>
          </p:nvSpPr>
          <p:spPr>
            <a:xfrm>
              <a:off x="3900213" y="1616388"/>
              <a:ext cx="1343625" cy="1343650"/>
            </a:xfrm>
            <a:custGeom>
              <a:avLst/>
              <a:gdLst/>
              <a:ahLst/>
              <a:cxnLst/>
              <a:rect l="l" t="t" r="r" b="b"/>
              <a:pathLst>
                <a:path w="53745" h="53746" extrusionOk="0">
                  <a:moveTo>
                    <a:pt x="26872" y="1"/>
                  </a:moveTo>
                  <a:lnTo>
                    <a:pt x="0" y="26873"/>
                  </a:lnTo>
                  <a:lnTo>
                    <a:pt x="26872" y="53745"/>
                  </a:lnTo>
                  <a:lnTo>
                    <a:pt x="53745" y="26873"/>
                  </a:lnTo>
                  <a:lnTo>
                    <a:pt x="2687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April</a:t>
              </a:r>
              <a:endParaRP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endParaRPr>
            </a:p>
          </p:txBody>
        </p:sp>
        <p:sp>
          <p:nvSpPr>
            <p:cNvPr id="32" name="Google Shape;2460;p44">
              <a:extLst>
                <a:ext uri="{FF2B5EF4-FFF2-40B4-BE49-F238E27FC236}">
                  <a16:creationId xmlns:a16="http://schemas.microsoft.com/office/drawing/2014/main" id="{5C7D7BB9-2EEA-0729-20F5-98EC57B2BB34}"/>
                </a:ext>
              </a:extLst>
            </p:cNvPr>
            <p:cNvSpPr/>
            <p:nvPr/>
          </p:nvSpPr>
          <p:spPr>
            <a:xfrm>
              <a:off x="4248163" y="1269838"/>
              <a:ext cx="647725" cy="640075"/>
            </a:xfrm>
            <a:custGeom>
              <a:avLst/>
              <a:gdLst/>
              <a:ahLst/>
              <a:cxnLst/>
              <a:rect l="l" t="t" r="r" b="b"/>
              <a:pathLst>
                <a:path w="25909" h="25603" extrusionOk="0">
                  <a:moveTo>
                    <a:pt x="12954" y="1"/>
                  </a:moveTo>
                  <a:cubicBezTo>
                    <a:pt x="12553" y="1"/>
                    <a:pt x="12151" y="153"/>
                    <a:pt x="11847" y="456"/>
                  </a:cubicBezTo>
                  <a:lnTo>
                    <a:pt x="620" y="11696"/>
                  </a:lnTo>
                  <a:cubicBezTo>
                    <a:pt x="0" y="12303"/>
                    <a:pt x="0" y="13303"/>
                    <a:pt x="620" y="13910"/>
                  </a:cubicBezTo>
                  <a:lnTo>
                    <a:pt x="11847" y="25138"/>
                  </a:lnTo>
                  <a:cubicBezTo>
                    <a:pt x="12151" y="25448"/>
                    <a:pt x="12553" y="25602"/>
                    <a:pt x="12954" y="25602"/>
                  </a:cubicBezTo>
                  <a:cubicBezTo>
                    <a:pt x="13356" y="25602"/>
                    <a:pt x="13758" y="25448"/>
                    <a:pt x="14062" y="25138"/>
                  </a:cubicBezTo>
                  <a:lnTo>
                    <a:pt x="25301" y="13910"/>
                  </a:lnTo>
                  <a:cubicBezTo>
                    <a:pt x="25908" y="13303"/>
                    <a:pt x="25908" y="12303"/>
                    <a:pt x="25301" y="11696"/>
                  </a:cubicBezTo>
                  <a:lnTo>
                    <a:pt x="14062" y="456"/>
                  </a:lnTo>
                  <a:cubicBezTo>
                    <a:pt x="13758" y="153"/>
                    <a:pt x="13356" y="1"/>
                    <a:pt x="12954"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2461;p44">
              <a:extLst>
                <a:ext uri="{FF2B5EF4-FFF2-40B4-BE49-F238E27FC236}">
                  <a16:creationId xmlns:a16="http://schemas.microsoft.com/office/drawing/2014/main" id="{24547313-1A2E-988E-EF83-79AB822DB57A}"/>
                </a:ext>
              </a:extLst>
            </p:cNvPr>
            <p:cNvSpPr/>
            <p:nvPr/>
          </p:nvSpPr>
          <p:spPr>
            <a:xfrm>
              <a:off x="4441038" y="1483038"/>
              <a:ext cx="261975" cy="214650"/>
            </a:xfrm>
            <a:custGeom>
              <a:avLst/>
              <a:gdLst/>
              <a:ahLst/>
              <a:cxnLst/>
              <a:rect l="l" t="t" r="r" b="b"/>
              <a:pathLst>
                <a:path w="10479" h="8586" extrusionOk="0">
                  <a:moveTo>
                    <a:pt x="8930" y="1489"/>
                  </a:moveTo>
                  <a:lnTo>
                    <a:pt x="8930" y="1930"/>
                  </a:lnTo>
                  <a:lnTo>
                    <a:pt x="1334" y="1930"/>
                  </a:lnTo>
                  <a:lnTo>
                    <a:pt x="1334" y="1489"/>
                  </a:lnTo>
                  <a:close/>
                  <a:moveTo>
                    <a:pt x="8930" y="2823"/>
                  </a:moveTo>
                  <a:lnTo>
                    <a:pt x="8930" y="3275"/>
                  </a:lnTo>
                  <a:lnTo>
                    <a:pt x="1334" y="3275"/>
                  </a:lnTo>
                  <a:lnTo>
                    <a:pt x="1334" y="2823"/>
                  </a:lnTo>
                  <a:close/>
                  <a:moveTo>
                    <a:pt x="8930" y="4013"/>
                  </a:moveTo>
                  <a:lnTo>
                    <a:pt x="8930" y="4609"/>
                  </a:lnTo>
                  <a:lnTo>
                    <a:pt x="1334" y="4609"/>
                  </a:lnTo>
                  <a:lnTo>
                    <a:pt x="1334" y="4013"/>
                  </a:lnTo>
                  <a:close/>
                  <a:moveTo>
                    <a:pt x="1" y="1"/>
                  </a:moveTo>
                  <a:lnTo>
                    <a:pt x="1" y="6252"/>
                  </a:lnTo>
                  <a:lnTo>
                    <a:pt x="8145" y="6252"/>
                  </a:lnTo>
                  <a:lnTo>
                    <a:pt x="10478" y="8585"/>
                  </a:lnTo>
                  <a:lnTo>
                    <a:pt x="1039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2462;p44">
              <a:extLst>
                <a:ext uri="{FF2B5EF4-FFF2-40B4-BE49-F238E27FC236}">
                  <a16:creationId xmlns:a16="http://schemas.microsoft.com/office/drawing/2014/main" id="{C2EE4C60-C89A-0AB2-BBF8-2A8C675FE7AE}"/>
                </a:ext>
              </a:extLst>
            </p:cNvPr>
            <p:cNvSpPr txBox="1"/>
            <p:nvPr/>
          </p:nvSpPr>
          <p:spPr>
            <a:xfrm>
              <a:off x="3564565" y="3571775"/>
              <a:ext cx="2127614" cy="4295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dirty="0">
                  <a:solidFill>
                    <a:schemeClr val="bg1"/>
                  </a:solidFill>
                  <a:latin typeface="Roboto"/>
                  <a:ea typeface="Roboto"/>
                  <a:cs typeface="Roboto"/>
                  <a:sym typeface="Roboto"/>
                </a:rPr>
                <a:t>Web Application Development</a:t>
              </a:r>
              <a:endParaRPr dirty="0">
                <a:solidFill>
                  <a:schemeClr val="bg1"/>
                </a:solidFill>
                <a:latin typeface="Roboto"/>
                <a:ea typeface="Roboto"/>
                <a:cs typeface="Roboto"/>
                <a:sym typeface="Roboto"/>
              </a:endParaRPr>
            </a:p>
          </p:txBody>
        </p:sp>
      </p:grpSp>
      <p:grpSp>
        <p:nvGrpSpPr>
          <p:cNvPr id="7" name="Google Shape;2463;p44">
            <a:extLst>
              <a:ext uri="{FF2B5EF4-FFF2-40B4-BE49-F238E27FC236}">
                <a16:creationId xmlns:a16="http://schemas.microsoft.com/office/drawing/2014/main" id="{07A8DCBD-6878-7123-FC79-D1A2A37F6571}"/>
              </a:ext>
            </a:extLst>
          </p:cNvPr>
          <p:cNvGrpSpPr/>
          <p:nvPr/>
        </p:nvGrpSpPr>
        <p:grpSpPr>
          <a:xfrm>
            <a:off x="7800680" y="1596883"/>
            <a:ext cx="1162433" cy="2049539"/>
            <a:chOff x="6200788" y="1269838"/>
            <a:chExt cx="1600529" cy="2674909"/>
          </a:xfrm>
        </p:grpSpPr>
        <p:sp>
          <p:nvSpPr>
            <p:cNvPr id="23" name="Google Shape;2464;p44">
              <a:extLst>
                <a:ext uri="{FF2B5EF4-FFF2-40B4-BE49-F238E27FC236}">
                  <a16:creationId xmlns:a16="http://schemas.microsoft.com/office/drawing/2014/main" id="{6D73FF24-1A1E-8355-8D2A-03FAD60BAA31}"/>
                </a:ext>
              </a:extLst>
            </p:cNvPr>
            <p:cNvSpPr/>
            <p:nvPr/>
          </p:nvSpPr>
          <p:spPr>
            <a:xfrm>
              <a:off x="6310913" y="2703063"/>
              <a:ext cx="1336500" cy="722800"/>
            </a:xfrm>
            <a:custGeom>
              <a:avLst/>
              <a:gdLst/>
              <a:ahLst/>
              <a:cxnLst/>
              <a:rect l="l" t="t" r="r" b="b"/>
              <a:pathLst>
                <a:path w="53460" h="28912" extrusionOk="0">
                  <a:moveTo>
                    <a:pt x="2660" y="0"/>
                  </a:moveTo>
                  <a:cubicBezTo>
                    <a:pt x="2040" y="0"/>
                    <a:pt x="1418" y="236"/>
                    <a:pt x="941" y="706"/>
                  </a:cubicBezTo>
                  <a:cubicBezTo>
                    <a:pt x="1" y="1658"/>
                    <a:pt x="1" y="3194"/>
                    <a:pt x="941" y="4135"/>
                  </a:cubicBezTo>
                  <a:lnTo>
                    <a:pt x="25016" y="28209"/>
                  </a:lnTo>
                  <a:cubicBezTo>
                    <a:pt x="25492" y="28674"/>
                    <a:pt x="26111" y="28912"/>
                    <a:pt x="26730" y="28912"/>
                  </a:cubicBezTo>
                  <a:cubicBezTo>
                    <a:pt x="27349" y="28912"/>
                    <a:pt x="27969" y="28674"/>
                    <a:pt x="28445" y="28209"/>
                  </a:cubicBezTo>
                  <a:lnTo>
                    <a:pt x="52507" y="4135"/>
                  </a:lnTo>
                  <a:cubicBezTo>
                    <a:pt x="53460" y="3194"/>
                    <a:pt x="53460" y="1658"/>
                    <a:pt x="52507" y="706"/>
                  </a:cubicBezTo>
                  <a:cubicBezTo>
                    <a:pt x="52037" y="236"/>
                    <a:pt x="51418" y="0"/>
                    <a:pt x="50799" y="0"/>
                  </a:cubicBezTo>
                  <a:cubicBezTo>
                    <a:pt x="50180" y="0"/>
                    <a:pt x="49561" y="236"/>
                    <a:pt x="49090" y="706"/>
                  </a:cubicBezTo>
                  <a:lnTo>
                    <a:pt x="26730" y="23066"/>
                  </a:lnTo>
                  <a:lnTo>
                    <a:pt x="4370" y="706"/>
                  </a:lnTo>
                  <a:cubicBezTo>
                    <a:pt x="3900" y="236"/>
                    <a:pt x="3281" y="0"/>
                    <a:pt x="2660" y="0"/>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2465;p44">
              <a:extLst>
                <a:ext uri="{FF2B5EF4-FFF2-40B4-BE49-F238E27FC236}">
                  <a16:creationId xmlns:a16="http://schemas.microsoft.com/office/drawing/2014/main" id="{3092F65B-6A3B-6368-AF8F-6C1FB59EA3AA}"/>
                </a:ext>
              </a:extLst>
            </p:cNvPr>
            <p:cNvSpPr/>
            <p:nvPr/>
          </p:nvSpPr>
          <p:spPr>
            <a:xfrm>
              <a:off x="6200788" y="1518238"/>
              <a:ext cx="1556475" cy="1540850"/>
            </a:xfrm>
            <a:custGeom>
              <a:avLst/>
              <a:gdLst/>
              <a:ahLst/>
              <a:cxnLst/>
              <a:rect l="l" t="t" r="r" b="b"/>
              <a:pathLst>
                <a:path w="62259" h="61634" extrusionOk="0">
                  <a:moveTo>
                    <a:pt x="31135" y="1"/>
                  </a:moveTo>
                  <a:cubicBezTo>
                    <a:pt x="30317" y="1"/>
                    <a:pt x="29498" y="313"/>
                    <a:pt x="28873" y="938"/>
                  </a:cubicBezTo>
                  <a:lnTo>
                    <a:pt x="1251" y="28549"/>
                  </a:lnTo>
                  <a:cubicBezTo>
                    <a:pt x="0" y="29799"/>
                    <a:pt x="0" y="31823"/>
                    <a:pt x="1251" y="33073"/>
                  </a:cubicBezTo>
                  <a:lnTo>
                    <a:pt x="28873" y="60696"/>
                  </a:lnTo>
                  <a:cubicBezTo>
                    <a:pt x="29498" y="61321"/>
                    <a:pt x="30317" y="61633"/>
                    <a:pt x="31135" y="61633"/>
                  </a:cubicBezTo>
                  <a:cubicBezTo>
                    <a:pt x="31954" y="61633"/>
                    <a:pt x="32772" y="61321"/>
                    <a:pt x="33398" y="60696"/>
                  </a:cubicBezTo>
                  <a:lnTo>
                    <a:pt x="61008" y="33073"/>
                  </a:lnTo>
                  <a:cubicBezTo>
                    <a:pt x="62258" y="31823"/>
                    <a:pt x="62258" y="29799"/>
                    <a:pt x="61008" y="28549"/>
                  </a:cubicBezTo>
                  <a:lnTo>
                    <a:pt x="33398" y="938"/>
                  </a:lnTo>
                  <a:cubicBezTo>
                    <a:pt x="32772" y="313"/>
                    <a:pt x="31954" y="1"/>
                    <a:pt x="31135" y="1"/>
                  </a:cubicBezTo>
                  <a:close/>
                </a:path>
              </a:pathLst>
            </a:custGeom>
            <a:solidFill>
              <a:srgbClr val="E7E7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2466;p44">
              <a:extLst>
                <a:ext uri="{FF2B5EF4-FFF2-40B4-BE49-F238E27FC236}">
                  <a16:creationId xmlns:a16="http://schemas.microsoft.com/office/drawing/2014/main" id="{3F543029-022E-7091-1433-7522CEEF1B25}"/>
                </a:ext>
              </a:extLst>
            </p:cNvPr>
            <p:cNvSpPr/>
            <p:nvPr/>
          </p:nvSpPr>
          <p:spPr>
            <a:xfrm>
              <a:off x="6307338" y="1616388"/>
              <a:ext cx="1343950" cy="1343950"/>
            </a:xfrm>
            <a:custGeom>
              <a:avLst/>
              <a:gdLst/>
              <a:ahLst/>
              <a:cxnLst/>
              <a:rect l="l" t="t" r="r" b="b"/>
              <a:pathLst>
                <a:path w="53758" h="53758" extrusionOk="0">
                  <a:moveTo>
                    <a:pt x="26885" y="1"/>
                  </a:moveTo>
                  <a:lnTo>
                    <a:pt x="1" y="26873"/>
                  </a:lnTo>
                  <a:lnTo>
                    <a:pt x="26885" y="53757"/>
                  </a:lnTo>
                  <a:lnTo>
                    <a:pt x="53758" y="26873"/>
                  </a:lnTo>
                  <a:lnTo>
                    <a:pt x="2688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500" dirty="0" err="1">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June</a:t>
              </a:r>
              <a:endParaRP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endParaRPr>
            </a:p>
          </p:txBody>
        </p:sp>
        <p:sp>
          <p:nvSpPr>
            <p:cNvPr id="26" name="Google Shape;2467;p44">
              <a:extLst>
                <a:ext uri="{FF2B5EF4-FFF2-40B4-BE49-F238E27FC236}">
                  <a16:creationId xmlns:a16="http://schemas.microsoft.com/office/drawing/2014/main" id="{1B8D59B4-0124-7377-4125-A9F7C177CC5A}"/>
                </a:ext>
              </a:extLst>
            </p:cNvPr>
            <p:cNvSpPr/>
            <p:nvPr/>
          </p:nvSpPr>
          <p:spPr>
            <a:xfrm>
              <a:off x="6655313" y="1269838"/>
              <a:ext cx="647725" cy="640075"/>
            </a:xfrm>
            <a:custGeom>
              <a:avLst/>
              <a:gdLst/>
              <a:ahLst/>
              <a:cxnLst/>
              <a:rect l="l" t="t" r="r" b="b"/>
              <a:pathLst>
                <a:path w="25909" h="25603" extrusionOk="0">
                  <a:moveTo>
                    <a:pt x="12954" y="1"/>
                  </a:moveTo>
                  <a:cubicBezTo>
                    <a:pt x="12552" y="1"/>
                    <a:pt x="12151" y="153"/>
                    <a:pt x="11847" y="456"/>
                  </a:cubicBezTo>
                  <a:lnTo>
                    <a:pt x="608" y="11696"/>
                  </a:lnTo>
                  <a:cubicBezTo>
                    <a:pt x="0" y="12303"/>
                    <a:pt x="0" y="13303"/>
                    <a:pt x="608" y="13910"/>
                  </a:cubicBezTo>
                  <a:lnTo>
                    <a:pt x="11847" y="25138"/>
                  </a:lnTo>
                  <a:cubicBezTo>
                    <a:pt x="12151" y="25448"/>
                    <a:pt x="12552" y="25602"/>
                    <a:pt x="12954" y="25602"/>
                  </a:cubicBezTo>
                  <a:cubicBezTo>
                    <a:pt x="13356" y="25602"/>
                    <a:pt x="13758" y="25448"/>
                    <a:pt x="14062" y="25138"/>
                  </a:cubicBezTo>
                  <a:lnTo>
                    <a:pt x="25289" y="13910"/>
                  </a:lnTo>
                  <a:cubicBezTo>
                    <a:pt x="25908" y="13303"/>
                    <a:pt x="25908" y="12303"/>
                    <a:pt x="25289" y="11696"/>
                  </a:cubicBezTo>
                  <a:lnTo>
                    <a:pt x="14062" y="456"/>
                  </a:lnTo>
                  <a:cubicBezTo>
                    <a:pt x="13758" y="153"/>
                    <a:pt x="13356" y="1"/>
                    <a:pt x="12954"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2468;p44">
              <a:extLst>
                <a:ext uri="{FF2B5EF4-FFF2-40B4-BE49-F238E27FC236}">
                  <a16:creationId xmlns:a16="http://schemas.microsoft.com/office/drawing/2014/main" id="{2143979E-AAA8-D470-50A2-CCE4EFFF2470}"/>
                </a:ext>
              </a:extLst>
            </p:cNvPr>
            <p:cNvSpPr/>
            <p:nvPr/>
          </p:nvSpPr>
          <p:spPr>
            <a:xfrm>
              <a:off x="6840463" y="1432438"/>
              <a:ext cx="277125" cy="314950"/>
            </a:xfrm>
            <a:custGeom>
              <a:avLst/>
              <a:gdLst/>
              <a:ahLst/>
              <a:cxnLst/>
              <a:rect l="l" t="t" r="r" b="b"/>
              <a:pathLst>
                <a:path w="11085" h="12598" extrusionOk="0">
                  <a:moveTo>
                    <a:pt x="5548" y="3382"/>
                  </a:moveTo>
                  <a:cubicBezTo>
                    <a:pt x="6477" y="3382"/>
                    <a:pt x="7239" y="4144"/>
                    <a:pt x="7239" y="5085"/>
                  </a:cubicBezTo>
                  <a:cubicBezTo>
                    <a:pt x="7239" y="6013"/>
                    <a:pt x="6477" y="6775"/>
                    <a:pt x="5548" y="6775"/>
                  </a:cubicBezTo>
                  <a:cubicBezTo>
                    <a:pt x="4608" y="6775"/>
                    <a:pt x="3858" y="6013"/>
                    <a:pt x="3858" y="5085"/>
                  </a:cubicBezTo>
                  <a:cubicBezTo>
                    <a:pt x="3858" y="4144"/>
                    <a:pt x="4608" y="3382"/>
                    <a:pt x="5548" y="3382"/>
                  </a:cubicBezTo>
                  <a:close/>
                  <a:moveTo>
                    <a:pt x="5548" y="1"/>
                  </a:moveTo>
                  <a:cubicBezTo>
                    <a:pt x="5417" y="1"/>
                    <a:pt x="5286" y="1"/>
                    <a:pt x="5155" y="13"/>
                  </a:cubicBezTo>
                  <a:cubicBezTo>
                    <a:pt x="3250" y="144"/>
                    <a:pt x="1762" y="1287"/>
                    <a:pt x="1000" y="2811"/>
                  </a:cubicBezTo>
                  <a:cubicBezTo>
                    <a:pt x="0" y="4775"/>
                    <a:pt x="464" y="7180"/>
                    <a:pt x="1976" y="8788"/>
                  </a:cubicBezTo>
                  <a:lnTo>
                    <a:pt x="5548" y="12598"/>
                  </a:lnTo>
                  <a:lnTo>
                    <a:pt x="9120" y="8788"/>
                  </a:lnTo>
                  <a:cubicBezTo>
                    <a:pt x="10620" y="7180"/>
                    <a:pt x="11085" y="4775"/>
                    <a:pt x="10097" y="2811"/>
                  </a:cubicBezTo>
                  <a:cubicBezTo>
                    <a:pt x="9323" y="1287"/>
                    <a:pt x="7846" y="144"/>
                    <a:pt x="5929" y="13"/>
                  </a:cubicBezTo>
                  <a:cubicBezTo>
                    <a:pt x="5810" y="1"/>
                    <a:pt x="5679" y="1"/>
                    <a:pt x="554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2469;p44">
              <a:extLst>
                <a:ext uri="{FF2B5EF4-FFF2-40B4-BE49-F238E27FC236}">
                  <a16:creationId xmlns:a16="http://schemas.microsoft.com/office/drawing/2014/main" id="{25A29AEC-867B-9D2A-3D17-88054B96C269}"/>
                </a:ext>
              </a:extLst>
            </p:cNvPr>
            <p:cNvSpPr txBox="1"/>
            <p:nvPr/>
          </p:nvSpPr>
          <p:spPr>
            <a:xfrm>
              <a:off x="6202062" y="3515147"/>
              <a:ext cx="1599255" cy="42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dirty="0">
                  <a:solidFill>
                    <a:schemeClr val="bg1"/>
                  </a:solidFill>
                  <a:latin typeface="Roboto"/>
                  <a:ea typeface="Roboto"/>
                  <a:cs typeface="Roboto"/>
                  <a:sym typeface="Roboto"/>
                </a:rPr>
                <a:t>Testing and Deployment</a:t>
              </a:r>
              <a:endParaRPr dirty="0">
                <a:solidFill>
                  <a:schemeClr val="bg1"/>
                </a:solidFill>
                <a:latin typeface="Roboto"/>
                <a:ea typeface="Roboto"/>
                <a:cs typeface="Roboto"/>
                <a:sym typeface="Roboto"/>
              </a:endParaRPr>
            </a:p>
          </p:txBody>
        </p:sp>
      </p:grpSp>
      <p:grpSp>
        <p:nvGrpSpPr>
          <p:cNvPr id="8" name="Google Shape;2470;p44">
            <a:extLst>
              <a:ext uri="{FF2B5EF4-FFF2-40B4-BE49-F238E27FC236}">
                <a16:creationId xmlns:a16="http://schemas.microsoft.com/office/drawing/2014/main" id="{7D0E88E6-EABC-D772-E5F7-0A39222D9FA5}"/>
              </a:ext>
            </a:extLst>
          </p:cNvPr>
          <p:cNvGrpSpPr/>
          <p:nvPr/>
        </p:nvGrpSpPr>
        <p:grpSpPr>
          <a:xfrm>
            <a:off x="3870907" y="2175255"/>
            <a:ext cx="2208402" cy="1637752"/>
            <a:chOff x="1105985" y="2101288"/>
            <a:chExt cx="3040703" cy="2137475"/>
          </a:xfrm>
        </p:grpSpPr>
        <p:sp>
          <p:nvSpPr>
            <p:cNvPr id="17" name="Google Shape;2471;p44">
              <a:extLst>
                <a:ext uri="{FF2B5EF4-FFF2-40B4-BE49-F238E27FC236}">
                  <a16:creationId xmlns:a16="http://schemas.microsoft.com/office/drawing/2014/main" id="{9135F6B8-DCFA-0D88-12B4-184BDA4BAD08}"/>
                </a:ext>
              </a:extLst>
            </p:cNvPr>
            <p:cNvSpPr/>
            <p:nvPr/>
          </p:nvSpPr>
          <p:spPr>
            <a:xfrm>
              <a:off x="2700338" y="2101288"/>
              <a:ext cx="1336500" cy="723025"/>
            </a:xfrm>
            <a:custGeom>
              <a:avLst/>
              <a:gdLst/>
              <a:ahLst/>
              <a:cxnLst/>
              <a:rect l="l" t="t" r="r" b="b"/>
              <a:pathLst>
                <a:path w="53460" h="28921" extrusionOk="0">
                  <a:moveTo>
                    <a:pt x="26731" y="0"/>
                  </a:moveTo>
                  <a:cubicBezTo>
                    <a:pt x="26088" y="0"/>
                    <a:pt x="25468" y="262"/>
                    <a:pt x="25016" y="714"/>
                  </a:cubicBezTo>
                  <a:lnTo>
                    <a:pt x="942" y="24777"/>
                  </a:lnTo>
                  <a:cubicBezTo>
                    <a:pt x="1" y="25729"/>
                    <a:pt x="1" y="27265"/>
                    <a:pt x="942" y="28206"/>
                  </a:cubicBezTo>
                  <a:cubicBezTo>
                    <a:pt x="1418" y="28676"/>
                    <a:pt x="2037" y="28911"/>
                    <a:pt x="2656" y="28911"/>
                  </a:cubicBezTo>
                  <a:cubicBezTo>
                    <a:pt x="3275" y="28911"/>
                    <a:pt x="3894" y="28676"/>
                    <a:pt x="4371" y="28206"/>
                  </a:cubicBezTo>
                  <a:lnTo>
                    <a:pt x="26731" y="5846"/>
                  </a:lnTo>
                  <a:lnTo>
                    <a:pt x="49090" y="28206"/>
                  </a:lnTo>
                  <a:cubicBezTo>
                    <a:pt x="49555" y="28682"/>
                    <a:pt x="50174" y="28920"/>
                    <a:pt x="50793" y="28920"/>
                  </a:cubicBezTo>
                  <a:cubicBezTo>
                    <a:pt x="51412" y="28920"/>
                    <a:pt x="52043" y="28682"/>
                    <a:pt x="52508" y="28206"/>
                  </a:cubicBezTo>
                  <a:cubicBezTo>
                    <a:pt x="53460" y="27265"/>
                    <a:pt x="53460" y="25729"/>
                    <a:pt x="52508" y="24777"/>
                  </a:cubicBezTo>
                  <a:lnTo>
                    <a:pt x="28445" y="714"/>
                  </a:lnTo>
                  <a:cubicBezTo>
                    <a:pt x="27981" y="262"/>
                    <a:pt x="27373" y="0"/>
                    <a:pt x="26731" y="0"/>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2472;p44">
              <a:extLst>
                <a:ext uri="{FF2B5EF4-FFF2-40B4-BE49-F238E27FC236}">
                  <a16:creationId xmlns:a16="http://schemas.microsoft.com/office/drawing/2014/main" id="{F1CB1212-564F-8623-A7F2-AA1CF964B9FD}"/>
                </a:ext>
              </a:extLst>
            </p:cNvPr>
            <p:cNvSpPr/>
            <p:nvPr/>
          </p:nvSpPr>
          <p:spPr>
            <a:xfrm>
              <a:off x="2590213" y="2468363"/>
              <a:ext cx="1556475" cy="1540825"/>
            </a:xfrm>
            <a:custGeom>
              <a:avLst/>
              <a:gdLst/>
              <a:ahLst/>
              <a:cxnLst/>
              <a:rect l="l" t="t" r="r" b="b"/>
              <a:pathLst>
                <a:path w="62259" h="61633" extrusionOk="0">
                  <a:moveTo>
                    <a:pt x="31134" y="0"/>
                  </a:moveTo>
                  <a:cubicBezTo>
                    <a:pt x="30314" y="0"/>
                    <a:pt x="29492" y="313"/>
                    <a:pt x="28861" y="938"/>
                  </a:cubicBezTo>
                  <a:lnTo>
                    <a:pt x="1251" y="28549"/>
                  </a:lnTo>
                  <a:cubicBezTo>
                    <a:pt x="1" y="29799"/>
                    <a:pt x="1" y="31823"/>
                    <a:pt x="1251" y="33085"/>
                  </a:cubicBezTo>
                  <a:lnTo>
                    <a:pt x="28861" y="60695"/>
                  </a:lnTo>
                  <a:cubicBezTo>
                    <a:pt x="29486" y="61320"/>
                    <a:pt x="30308" y="61633"/>
                    <a:pt x="31130" y="61633"/>
                  </a:cubicBezTo>
                  <a:cubicBezTo>
                    <a:pt x="31951" y="61633"/>
                    <a:pt x="32773" y="61320"/>
                    <a:pt x="33398" y="60695"/>
                  </a:cubicBezTo>
                  <a:lnTo>
                    <a:pt x="61008" y="33085"/>
                  </a:lnTo>
                  <a:cubicBezTo>
                    <a:pt x="62258" y="31823"/>
                    <a:pt x="62258" y="29799"/>
                    <a:pt x="61008" y="28549"/>
                  </a:cubicBezTo>
                  <a:lnTo>
                    <a:pt x="33398" y="938"/>
                  </a:lnTo>
                  <a:cubicBezTo>
                    <a:pt x="32773" y="313"/>
                    <a:pt x="31954" y="0"/>
                    <a:pt x="31134" y="0"/>
                  </a:cubicBezTo>
                  <a:close/>
                </a:path>
              </a:pathLst>
            </a:custGeom>
            <a:solidFill>
              <a:srgbClr val="E7E7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2473;p44">
              <a:extLst>
                <a:ext uri="{FF2B5EF4-FFF2-40B4-BE49-F238E27FC236}">
                  <a16:creationId xmlns:a16="http://schemas.microsoft.com/office/drawing/2014/main" id="{C959D369-A9CE-9BA4-F6F3-3FFE11E71B72}"/>
                </a:ext>
              </a:extLst>
            </p:cNvPr>
            <p:cNvSpPr/>
            <p:nvPr/>
          </p:nvSpPr>
          <p:spPr>
            <a:xfrm>
              <a:off x="2696789" y="2566513"/>
              <a:ext cx="1343625" cy="1343650"/>
            </a:xfrm>
            <a:custGeom>
              <a:avLst/>
              <a:gdLst/>
              <a:ahLst/>
              <a:cxnLst/>
              <a:rect l="l" t="t" r="r" b="b"/>
              <a:pathLst>
                <a:path w="53745" h="53746" extrusionOk="0">
                  <a:moveTo>
                    <a:pt x="26873" y="0"/>
                  </a:moveTo>
                  <a:lnTo>
                    <a:pt x="0" y="26873"/>
                  </a:lnTo>
                  <a:lnTo>
                    <a:pt x="26873" y="53745"/>
                  </a:lnTo>
                  <a:lnTo>
                    <a:pt x="53745" y="26873"/>
                  </a:lnTo>
                  <a:lnTo>
                    <a:pt x="2687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500" dirty="0" err="1">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March</a:t>
              </a:r>
              <a:endParaRP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endParaRPr>
            </a:p>
          </p:txBody>
        </p:sp>
        <p:sp>
          <p:nvSpPr>
            <p:cNvPr id="20" name="Google Shape;2474;p44">
              <a:extLst>
                <a:ext uri="{FF2B5EF4-FFF2-40B4-BE49-F238E27FC236}">
                  <a16:creationId xmlns:a16="http://schemas.microsoft.com/office/drawing/2014/main" id="{3ACAD123-4F8F-B05E-CA03-C8870345D454}"/>
                </a:ext>
              </a:extLst>
            </p:cNvPr>
            <p:cNvSpPr/>
            <p:nvPr/>
          </p:nvSpPr>
          <p:spPr>
            <a:xfrm>
              <a:off x="3044738" y="3598713"/>
              <a:ext cx="647725" cy="640050"/>
            </a:xfrm>
            <a:custGeom>
              <a:avLst/>
              <a:gdLst/>
              <a:ahLst/>
              <a:cxnLst/>
              <a:rect l="l" t="t" r="r" b="b"/>
              <a:pathLst>
                <a:path w="25909" h="25602" extrusionOk="0">
                  <a:moveTo>
                    <a:pt x="12949" y="0"/>
                  </a:moveTo>
                  <a:cubicBezTo>
                    <a:pt x="12547" y="0"/>
                    <a:pt x="12145" y="152"/>
                    <a:pt x="11835" y="456"/>
                  </a:cubicBezTo>
                  <a:lnTo>
                    <a:pt x="608" y="11695"/>
                  </a:lnTo>
                  <a:cubicBezTo>
                    <a:pt x="1" y="12302"/>
                    <a:pt x="1" y="13303"/>
                    <a:pt x="608" y="13910"/>
                  </a:cubicBezTo>
                  <a:lnTo>
                    <a:pt x="11835" y="25137"/>
                  </a:lnTo>
                  <a:cubicBezTo>
                    <a:pt x="12145" y="25447"/>
                    <a:pt x="12547" y="25602"/>
                    <a:pt x="12949" y="25602"/>
                  </a:cubicBezTo>
                  <a:cubicBezTo>
                    <a:pt x="13350" y="25602"/>
                    <a:pt x="13752" y="25447"/>
                    <a:pt x="14062" y="25137"/>
                  </a:cubicBezTo>
                  <a:lnTo>
                    <a:pt x="25289" y="13910"/>
                  </a:lnTo>
                  <a:cubicBezTo>
                    <a:pt x="25909" y="13303"/>
                    <a:pt x="25909" y="12302"/>
                    <a:pt x="25289" y="11695"/>
                  </a:cubicBezTo>
                  <a:lnTo>
                    <a:pt x="14062" y="456"/>
                  </a:lnTo>
                  <a:cubicBezTo>
                    <a:pt x="13752" y="152"/>
                    <a:pt x="13350" y="0"/>
                    <a:pt x="12949" y="0"/>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2475;p44">
              <a:extLst>
                <a:ext uri="{FF2B5EF4-FFF2-40B4-BE49-F238E27FC236}">
                  <a16:creationId xmlns:a16="http://schemas.microsoft.com/office/drawing/2014/main" id="{A26BAC07-81D3-8775-5489-E31C5B7896FF}"/>
                </a:ext>
              </a:extLst>
            </p:cNvPr>
            <p:cNvSpPr/>
            <p:nvPr/>
          </p:nvSpPr>
          <p:spPr>
            <a:xfrm>
              <a:off x="3257863" y="3778563"/>
              <a:ext cx="223250" cy="279225"/>
            </a:xfrm>
            <a:custGeom>
              <a:avLst/>
              <a:gdLst/>
              <a:ahLst/>
              <a:cxnLst/>
              <a:rect l="l" t="t" r="r" b="b"/>
              <a:pathLst>
                <a:path w="8930" h="11169" extrusionOk="0">
                  <a:moveTo>
                    <a:pt x="7585" y="1941"/>
                  </a:moveTo>
                  <a:lnTo>
                    <a:pt x="7585" y="2382"/>
                  </a:lnTo>
                  <a:lnTo>
                    <a:pt x="1191" y="2382"/>
                  </a:lnTo>
                  <a:lnTo>
                    <a:pt x="1191" y="1941"/>
                  </a:lnTo>
                  <a:close/>
                  <a:moveTo>
                    <a:pt x="7585" y="3132"/>
                  </a:moveTo>
                  <a:lnTo>
                    <a:pt x="7585" y="3727"/>
                  </a:lnTo>
                  <a:lnTo>
                    <a:pt x="1191" y="3727"/>
                  </a:lnTo>
                  <a:lnTo>
                    <a:pt x="1191" y="3132"/>
                  </a:lnTo>
                  <a:close/>
                  <a:moveTo>
                    <a:pt x="7585" y="4918"/>
                  </a:moveTo>
                  <a:lnTo>
                    <a:pt x="7585" y="6251"/>
                  </a:lnTo>
                  <a:lnTo>
                    <a:pt x="1191" y="6251"/>
                  </a:lnTo>
                  <a:lnTo>
                    <a:pt x="1191" y="4918"/>
                  </a:lnTo>
                  <a:close/>
                  <a:moveTo>
                    <a:pt x="3715" y="7144"/>
                  </a:moveTo>
                  <a:lnTo>
                    <a:pt x="3715" y="9526"/>
                  </a:lnTo>
                  <a:lnTo>
                    <a:pt x="1191" y="9526"/>
                  </a:lnTo>
                  <a:lnTo>
                    <a:pt x="1191" y="7144"/>
                  </a:lnTo>
                  <a:close/>
                  <a:moveTo>
                    <a:pt x="7585" y="7144"/>
                  </a:moveTo>
                  <a:lnTo>
                    <a:pt x="7585" y="9526"/>
                  </a:lnTo>
                  <a:lnTo>
                    <a:pt x="5061" y="9526"/>
                  </a:lnTo>
                  <a:lnTo>
                    <a:pt x="5061" y="7144"/>
                  </a:lnTo>
                  <a:close/>
                  <a:moveTo>
                    <a:pt x="0" y="1"/>
                  </a:moveTo>
                  <a:lnTo>
                    <a:pt x="0" y="11169"/>
                  </a:lnTo>
                  <a:lnTo>
                    <a:pt x="8930" y="11169"/>
                  </a:lnTo>
                  <a:lnTo>
                    <a:pt x="893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2476;p44">
              <a:extLst>
                <a:ext uri="{FF2B5EF4-FFF2-40B4-BE49-F238E27FC236}">
                  <a16:creationId xmlns:a16="http://schemas.microsoft.com/office/drawing/2014/main" id="{B870232C-B738-EDB2-FAA3-4ADA4AC6F703}"/>
                </a:ext>
              </a:extLst>
            </p:cNvPr>
            <p:cNvSpPr txBox="1"/>
            <p:nvPr/>
          </p:nvSpPr>
          <p:spPr>
            <a:xfrm>
              <a:off x="1105985" y="3581203"/>
              <a:ext cx="1916043" cy="42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dirty="0">
                  <a:solidFill>
                    <a:schemeClr val="bg1"/>
                  </a:solidFill>
                  <a:latin typeface="Roboto"/>
                  <a:ea typeface="Roboto"/>
                  <a:cs typeface="Roboto"/>
                  <a:sym typeface="Roboto"/>
                </a:rPr>
                <a:t>Data </a:t>
              </a:r>
              <a:r>
                <a:rPr lang="tr-TR" dirty="0" err="1">
                  <a:solidFill>
                    <a:schemeClr val="bg1"/>
                  </a:solidFill>
                  <a:latin typeface="Roboto"/>
                  <a:ea typeface="Roboto"/>
                  <a:cs typeface="Roboto"/>
                  <a:sym typeface="Roboto"/>
                </a:rPr>
                <a:t>Preprocessing</a:t>
              </a:r>
              <a:endParaRPr lang="en-US" dirty="0">
                <a:solidFill>
                  <a:schemeClr val="bg1"/>
                </a:solidFill>
                <a:latin typeface="Roboto"/>
                <a:ea typeface="Roboto"/>
                <a:cs typeface="Roboto"/>
                <a:sym typeface="Roboto"/>
              </a:endParaRPr>
            </a:p>
          </p:txBody>
        </p:sp>
      </p:grpSp>
      <p:grpSp>
        <p:nvGrpSpPr>
          <p:cNvPr id="9" name="Google Shape;2477;p44">
            <a:extLst>
              <a:ext uri="{FF2B5EF4-FFF2-40B4-BE49-F238E27FC236}">
                <a16:creationId xmlns:a16="http://schemas.microsoft.com/office/drawing/2014/main" id="{3A269561-F022-F074-515C-7BA3F195CD1C}"/>
              </a:ext>
            </a:extLst>
          </p:cNvPr>
          <p:cNvGrpSpPr/>
          <p:nvPr/>
        </p:nvGrpSpPr>
        <p:grpSpPr>
          <a:xfrm>
            <a:off x="6778978" y="1641932"/>
            <a:ext cx="1284580" cy="2157590"/>
            <a:chOff x="4890189" y="1422835"/>
            <a:chExt cx="1768713" cy="2815928"/>
          </a:xfrm>
        </p:grpSpPr>
        <p:sp>
          <p:nvSpPr>
            <p:cNvPr id="10" name="Google Shape;2478;p44">
              <a:extLst>
                <a:ext uri="{FF2B5EF4-FFF2-40B4-BE49-F238E27FC236}">
                  <a16:creationId xmlns:a16="http://schemas.microsoft.com/office/drawing/2014/main" id="{6560FCD6-36A4-E0D7-17E6-AE8FA45C8E3F}"/>
                </a:ext>
              </a:extLst>
            </p:cNvPr>
            <p:cNvSpPr/>
            <p:nvPr/>
          </p:nvSpPr>
          <p:spPr>
            <a:xfrm>
              <a:off x="5107188" y="2101288"/>
              <a:ext cx="1336500" cy="723025"/>
            </a:xfrm>
            <a:custGeom>
              <a:avLst/>
              <a:gdLst/>
              <a:ahLst/>
              <a:cxnLst/>
              <a:rect l="l" t="t" r="r" b="b"/>
              <a:pathLst>
                <a:path w="53460" h="28921" extrusionOk="0">
                  <a:moveTo>
                    <a:pt x="26730" y="0"/>
                  </a:moveTo>
                  <a:cubicBezTo>
                    <a:pt x="26088" y="0"/>
                    <a:pt x="25480" y="262"/>
                    <a:pt x="25028" y="714"/>
                  </a:cubicBezTo>
                  <a:lnTo>
                    <a:pt x="953" y="24777"/>
                  </a:lnTo>
                  <a:cubicBezTo>
                    <a:pt x="1" y="25729"/>
                    <a:pt x="1" y="27265"/>
                    <a:pt x="953" y="28206"/>
                  </a:cubicBezTo>
                  <a:cubicBezTo>
                    <a:pt x="1425" y="28678"/>
                    <a:pt x="2047" y="28916"/>
                    <a:pt x="2669" y="28916"/>
                  </a:cubicBezTo>
                  <a:cubicBezTo>
                    <a:pt x="3288" y="28916"/>
                    <a:pt x="3908" y="28681"/>
                    <a:pt x="4382" y="28206"/>
                  </a:cubicBezTo>
                  <a:lnTo>
                    <a:pt x="26730" y="5846"/>
                  </a:lnTo>
                  <a:lnTo>
                    <a:pt x="49090" y="28206"/>
                  </a:lnTo>
                  <a:cubicBezTo>
                    <a:pt x="49567" y="28682"/>
                    <a:pt x="50186" y="28920"/>
                    <a:pt x="50805" y="28920"/>
                  </a:cubicBezTo>
                  <a:cubicBezTo>
                    <a:pt x="51424" y="28920"/>
                    <a:pt x="52043" y="28682"/>
                    <a:pt x="52519" y="28206"/>
                  </a:cubicBezTo>
                  <a:cubicBezTo>
                    <a:pt x="53460" y="27265"/>
                    <a:pt x="53460" y="25729"/>
                    <a:pt x="52519" y="24777"/>
                  </a:cubicBezTo>
                  <a:lnTo>
                    <a:pt x="28445" y="714"/>
                  </a:lnTo>
                  <a:cubicBezTo>
                    <a:pt x="27993" y="262"/>
                    <a:pt x="27373" y="0"/>
                    <a:pt x="26730" y="0"/>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2479;p44">
              <a:extLst>
                <a:ext uri="{FF2B5EF4-FFF2-40B4-BE49-F238E27FC236}">
                  <a16:creationId xmlns:a16="http://schemas.microsoft.com/office/drawing/2014/main" id="{FACAC0B3-3DE3-AF5D-E0B2-B61EDC67ED02}"/>
                </a:ext>
              </a:extLst>
            </p:cNvPr>
            <p:cNvSpPr/>
            <p:nvPr/>
          </p:nvSpPr>
          <p:spPr>
            <a:xfrm>
              <a:off x="4997363" y="2468363"/>
              <a:ext cx="1556475" cy="1540825"/>
            </a:xfrm>
            <a:custGeom>
              <a:avLst/>
              <a:gdLst/>
              <a:ahLst/>
              <a:cxnLst/>
              <a:rect l="l" t="t" r="r" b="b"/>
              <a:pathLst>
                <a:path w="62259" h="61633" extrusionOk="0">
                  <a:moveTo>
                    <a:pt x="31129" y="0"/>
                  </a:moveTo>
                  <a:cubicBezTo>
                    <a:pt x="30308" y="0"/>
                    <a:pt x="29486" y="313"/>
                    <a:pt x="28861" y="938"/>
                  </a:cubicBezTo>
                  <a:lnTo>
                    <a:pt x="1251" y="28549"/>
                  </a:lnTo>
                  <a:cubicBezTo>
                    <a:pt x="1" y="29799"/>
                    <a:pt x="1" y="31823"/>
                    <a:pt x="1251" y="33085"/>
                  </a:cubicBezTo>
                  <a:lnTo>
                    <a:pt x="28861" y="60695"/>
                  </a:lnTo>
                  <a:cubicBezTo>
                    <a:pt x="29486" y="61320"/>
                    <a:pt x="30308" y="61633"/>
                    <a:pt x="31129" y="61633"/>
                  </a:cubicBezTo>
                  <a:cubicBezTo>
                    <a:pt x="31951" y="61633"/>
                    <a:pt x="32772" y="61320"/>
                    <a:pt x="33398" y="60695"/>
                  </a:cubicBezTo>
                  <a:lnTo>
                    <a:pt x="61008" y="33085"/>
                  </a:lnTo>
                  <a:cubicBezTo>
                    <a:pt x="62258" y="31823"/>
                    <a:pt x="62258" y="29799"/>
                    <a:pt x="61008" y="28549"/>
                  </a:cubicBezTo>
                  <a:lnTo>
                    <a:pt x="33398" y="938"/>
                  </a:lnTo>
                  <a:cubicBezTo>
                    <a:pt x="32772" y="313"/>
                    <a:pt x="31951" y="0"/>
                    <a:pt x="31129" y="0"/>
                  </a:cubicBezTo>
                  <a:close/>
                </a:path>
              </a:pathLst>
            </a:custGeom>
            <a:solidFill>
              <a:srgbClr val="E7E7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2480;p44">
              <a:extLst>
                <a:ext uri="{FF2B5EF4-FFF2-40B4-BE49-F238E27FC236}">
                  <a16:creationId xmlns:a16="http://schemas.microsoft.com/office/drawing/2014/main" id="{216EC461-C3F0-777C-F3D2-86033BAD316D}"/>
                </a:ext>
              </a:extLst>
            </p:cNvPr>
            <p:cNvSpPr/>
            <p:nvPr/>
          </p:nvSpPr>
          <p:spPr>
            <a:xfrm>
              <a:off x="5103913" y="2566513"/>
              <a:ext cx="1343650" cy="1343950"/>
            </a:xfrm>
            <a:custGeom>
              <a:avLst/>
              <a:gdLst/>
              <a:ahLst/>
              <a:cxnLst/>
              <a:rect l="l" t="t" r="r" b="b"/>
              <a:pathLst>
                <a:path w="53746" h="53758" extrusionOk="0">
                  <a:moveTo>
                    <a:pt x="26873" y="0"/>
                  </a:moveTo>
                  <a:lnTo>
                    <a:pt x="1" y="26885"/>
                  </a:lnTo>
                  <a:lnTo>
                    <a:pt x="26873" y="53757"/>
                  </a:lnTo>
                  <a:lnTo>
                    <a:pt x="53746" y="26885"/>
                  </a:lnTo>
                  <a:lnTo>
                    <a:pt x="2687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May</a:t>
              </a:r>
              <a:endParaRP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endParaRPr>
            </a:p>
          </p:txBody>
        </p:sp>
        <p:sp>
          <p:nvSpPr>
            <p:cNvPr id="13" name="Google Shape;2481;p44">
              <a:extLst>
                <a:ext uri="{FF2B5EF4-FFF2-40B4-BE49-F238E27FC236}">
                  <a16:creationId xmlns:a16="http://schemas.microsoft.com/office/drawing/2014/main" id="{8BD40FF9-6C5D-EC6E-2B68-BD00DF811DE4}"/>
                </a:ext>
              </a:extLst>
            </p:cNvPr>
            <p:cNvSpPr/>
            <p:nvPr/>
          </p:nvSpPr>
          <p:spPr>
            <a:xfrm>
              <a:off x="5451588" y="3598713"/>
              <a:ext cx="647725" cy="640050"/>
            </a:xfrm>
            <a:custGeom>
              <a:avLst/>
              <a:gdLst/>
              <a:ahLst/>
              <a:cxnLst/>
              <a:rect l="l" t="t" r="r" b="b"/>
              <a:pathLst>
                <a:path w="25909" h="25602" extrusionOk="0">
                  <a:moveTo>
                    <a:pt x="12960" y="0"/>
                  </a:moveTo>
                  <a:cubicBezTo>
                    <a:pt x="12559" y="0"/>
                    <a:pt x="12157" y="152"/>
                    <a:pt x="11847" y="456"/>
                  </a:cubicBezTo>
                  <a:lnTo>
                    <a:pt x="620" y="11695"/>
                  </a:lnTo>
                  <a:cubicBezTo>
                    <a:pt x="0" y="12302"/>
                    <a:pt x="0" y="13303"/>
                    <a:pt x="620" y="13910"/>
                  </a:cubicBezTo>
                  <a:lnTo>
                    <a:pt x="11847" y="25137"/>
                  </a:lnTo>
                  <a:cubicBezTo>
                    <a:pt x="12157" y="25447"/>
                    <a:pt x="12559" y="25602"/>
                    <a:pt x="12960" y="25602"/>
                  </a:cubicBezTo>
                  <a:cubicBezTo>
                    <a:pt x="13362" y="25602"/>
                    <a:pt x="13764" y="25447"/>
                    <a:pt x="14074" y="25137"/>
                  </a:cubicBezTo>
                  <a:lnTo>
                    <a:pt x="25301" y="13910"/>
                  </a:lnTo>
                  <a:cubicBezTo>
                    <a:pt x="25908" y="13303"/>
                    <a:pt x="25908" y="12302"/>
                    <a:pt x="25301" y="11695"/>
                  </a:cubicBezTo>
                  <a:lnTo>
                    <a:pt x="14074" y="456"/>
                  </a:lnTo>
                  <a:cubicBezTo>
                    <a:pt x="13764" y="152"/>
                    <a:pt x="13362" y="0"/>
                    <a:pt x="12960" y="0"/>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2482;p44">
              <a:extLst>
                <a:ext uri="{FF2B5EF4-FFF2-40B4-BE49-F238E27FC236}">
                  <a16:creationId xmlns:a16="http://schemas.microsoft.com/office/drawing/2014/main" id="{E755EB27-371E-4D72-F622-E4B0CD020468}"/>
                </a:ext>
              </a:extLst>
            </p:cNvPr>
            <p:cNvSpPr/>
            <p:nvPr/>
          </p:nvSpPr>
          <p:spPr>
            <a:xfrm>
              <a:off x="5631663" y="3774988"/>
              <a:ext cx="290250" cy="290250"/>
            </a:xfrm>
            <a:custGeom>
              <a:avLst/>
              <a:gdLst/>
              <a:ahLst/>
              <a:cxnLst/>
              <a:rect l="l" t="t" r="r" b="b"/>
              <a:pathLst>
                <a:path w="11610" h="11610" extrusionOk="0">
                  <a:moveTo>
                    <a:pt x="5751" y="2823"/>
                  </a:moveTo>
                  <a:cubicBezTo>
                    <a:pt x="7371" y="2823"/>
                    <a:pt x="8680" y="4132"/>
                    <a:pt x="8680" y="5751"/>
                  </a:cubicBezTo>
                  <a:cubicBezTo>
                    <a:pt x="8680" y="7359"/>
                    <a:pt x="7371" y="8668"/>
                    <a:pt x="5751" y="8668"/>
                  </a:cubicBezTo>
                  <a:cubicBezTo>
                    <a:pt x="4144" y="8668"/>
                    <a:pt x="2834" y="7359"/>
                    <a:pt x="2834" y="5751"/>
                  </a:cubicBezTo>
                  <a:cubicBezTo>
                    <a:pt x="2834" y="4132"/>
                    <a:pt x="4144" y="2823"/>
                    <a:pt x="5751" y="2823"/>
                  </a:cubicBezTo>
                  <a:close/>
                  <a:moveTo>
                    <a:pt x="5323" y="1"/>
                  </a:moveTo>
                  <a:cubicBezTo>
                    <a:pt x="4930" y="1"/>
                    <a:pt x="4608" y="298"/>
                    <a:pt x="4608" y="679"/>
                  </a:cubicBezTo>
                  <a:cubicBezTo>
                    <a:pt x="4608" y="977"/>
                    <a:pt x="4418" y="1227"/>
                    <a:pt x="4144" y="1334"/>
                  </a:cubicBezTo>
                  <a:cubicBezTo>
                    <a:pt x="4013" y="1382"/>
                    <a:pt x="3894" y="1429"/>
                    <a:pt x="3775" y="1489"/>
                  </a:cubicBezTo>
                  <a:cubicBezTo>
                    <a:pt x="3677" y="1532"/>
                    <a:pt x="3573" y="1553"/>
                    <a:pt x="3470" y="1553"/>
                  </a:cubicBezTo>
                  <a:cubicBezTo>
                    <a:pt x="3285" y="1553"/>
                    <a:pt x="3103" y="1484"/>
                    <a:pt x="2965" y="1346"/>
                  </a:cubicBezTo>
                  <a:cubicBezTo>
                    <a:pt x="2828" y="1209"/>
                    <a:pt x="2650" y="1141"/>
                    <a:pt x="2471" y="1141"/>
                  </a:cubicBezTo>
                  <a:cubicBezTo>
                    <a:pt x="2293" y="1141"/>
                    <a:pt x="2114" y="1209"/>
                    <a:pt x="1977" y="1346"/>
                  </a:cubicBezTo>
                  <a:lnTo>
                    <a:pt x="1358" y="1965"/>
                  </a:lnTo>
                  <a:cubicBezTo>
                    <a:pt x="1084" y="2239"/>
                    <a:pt x="1084" y="2692"/>
                    <a:pt x="1358" y="2965"/>
                  </a:cubicBezTo>
                  <a:cubicBezTo>
                    <a:pt x="1572" y="3168"/>
                    <a:pt x="1620" y="3489"/>
                    <a:pt x="1489" y="3763"/>
                  </a:cubicBezTo>
                  <a:cubicBezTo>
                    <a:pt x="1429" y="3882"/>
                    <a:pt x="1382" y="4013"/>
                    <a:pt x="1334" y="4132"/>
                  </a:cubicBezTo>
                  <a:cubicBezTo>
                    <a:pt x="1239" y="4418"/>
                    <a:pt x="989" y="4608"/>
                    <a:pt x="691" y="4608"/>
                  </a:cubicBezTo>
                  <a:cubicBezTo>
                    <a:pt x="298" y="4608"/>
                    <a:pt x="1" y="4930"/>
                    <a:pt x="1" y="5311"/>
                  </a:cubicBezTo>
                  <a:lnTo>
                    <a:pt x="1" y="6180"/>
                  </a:lnTo>
                  <a:cubicBezTo>
                    <a:pt x="1" y="6573"/>
                    <a:pt x="298" y="6883"/>
                    <a:pt x="691" y="6883"/>
                  </a:cubicBezTo>
                  <a:cubicBezTo>
                    <a:pt x="989" y="6883"/>
                    <a:pt x="1239" y="7085"/>
                    <a:pt x="1346" y="7359"/>
                  </a:cubicBezTo>
                  <a:cubicBezTo>
                    <a:pt x="1394" y="7490"/>
                    <a:pt x="1441" y="7609"/>
                    <a:pt x="1489" y="7728"/>
                  </a:cubicBezTo>
                  <a:cubicBezTo>
                    <a:pt x="1620" y="8002"/>
                    <a:pt x="1572" y="8323"/>
                    <a:pt x="1358" y="8537"/>
                  </a:cubicBezTo>
                  <a:cubicBezTo>
                    <a:pt x="1084" y="8811"/>
                    <a:pt x="1084" y="9264"/>
                    <a:pt x="1358" y="9538"/>
                  </a:cubicBezTo>
                  <a:lnTo>
                    <a:pt x="1977" y="10145"/>
                  </a:lnTo>
                  <a:cubicBezTo>
                    <a:pt x="2114" y="10282"/>
                    <a:pt x="2293" y="10350"/>
                    <a:pt x="2471" y="10350"/>
                  </a:cubicBezTo>
                  <a:cubicBezTo>
                    <a:pt x="2650" y="10350"/>
                    <a:pt x="2828" y="10282"/>
                    <a:pt x="2965" y="10145"/>
                  </a:cubicBezTo>
                  <a:cubicBezTo>
                    <a:pt x="3100" y="10010"/>
                    <a:pt x="3277" y="9941"/>
                    <a:pt x="3458" y="9941"/>
                  </a:cubicBezTo>
                  <a:cubicBezTo>
                    <a:pt x="3565" y="9941"/>
                    <a:pt x="3673" y="9965"/>
                    <a:pt x="3775" y="10014"/>
                  </a:cubicBezTo>
                  <a:cubicBezTo>
                    <a:pt x="3894" y="10073"/>
                    <a:pt x="4013" y="10121"/>
                    <a:pt x="4144" y="10169"/>
                  </a:cubicBezTo>
                  <a:cubicBezTo>
                    <a:pt x="4418" y="10276"/>
                    <a:pt x="4608" y="10538"/>
                    <a:pt x="4608" y="10835"/>
                  </a:cubicBezTo>
                  <a:lnTo>
                    <a:pt x="4608" y="10871"/>
                  </a:lnTo>
                  <a:cubicBezTo>
                    <a:pt x="4608" y="11252"/>
                    <a:pt x="4930" y="11609"/>
                    <a:pt x="5323" y="11609"/>
                  </a:cubicBezTo>
                  <a:lnTo>
                    <a:pt x="6192" y="11609"/>
                  </a:lnTo>
                  <a:cubicBezTo>
                    <a:pt x="6585" y="11609"/>
                    <a:pt x="6847" y="11252"/>
                    <a:pt x="6847" y="10871"/>
                  </a:cubicBezTo>
                  <a:lnTo>
                    <a:pt x="6847" y="10847"/>
                  </a:lnTo>
                  <a:cubicBezTo>
                    <a:pt x="6847" y="10550"/>
                    <a:pt x="7061" y="10276"/>
                    <a:pt x="7347" y="10181"/>
                  </a:cubicBezTo>
                  <a:cubicBezTo>
                    <a:pt x="7466" y="10133"/>
                    <a:pt x="7609" y="10073"/>
                    <a:pt x="7728" y="10014"/>
                  </a:cubicBezTo>
                  <a:cubicBezTo>
                    <a:pt x="7827" y="9971"/>
                    <a:pt x="7932" y="9950"/>
                    <a:pt x="8036" y="9950"/>
                  </a:cubicBezTo>
                  <a:cubicBezTo>
                    <a:pt x="8220" y="9950"/>
                    <a:pt x="8401" y="10016"/>
                    <a:pt x="8538" y="10145"/>
                  </a:cubicBezTo>
                  <a:cubicBezTo>
                    <a:pt x="8673" y="10286"/>
                    <a:pt x="8852" y="10355"/>
                    <a:pt x="9032" y="10355"/>
                  </a:cubicBezTo>
                  <a:cubicBezTo>
                    <a:pt x="9215" y="10355"/>
                    <a:pt x="9399" y="10283"/>
                    <a:pt x="9538" y="10145"/>
                  </a:cubicBezTo>
                  <a:lnTo>
                    <a:pt x="10157" y="9538"/>
                  </a:lnTo>
                  <a:cubicBezTo>
                    <a:pt x="10431" y="9264"/>
                    <a:pt x="10431" y="8811"/>
                    <a:pt x="10157" y="8537"/>
                  </a:cubicBezTo>
                  <a:cubicBezTo>
                    <a:pt x="9942" y="8323"/>
                    <a:pt x="9895" y="8002"/>
                    <a:pt x="10026" y="7740"/>
                  </a:cubicBezTo>
                  <a:cubicBezTo>
                    <a:pt x="10073" y="7609"/>
                    <a:pt x="10133" y="7466"/>
                    <a:pt x="10181" y="7335"/>
                  </a:cubicBezTo>
                  <a:cubicBezTo>
                    <a:pt x="10276" y="7061"/>
                    <a:pt x="10538" y="6847"/>
                    <a:pt x="10835" y="6847"/>
                  </a:cubicBezTo>
                  <a:lnTo>
                    <a:pt x="10871" y="6847"/>
                  </a:lnTo>
                  <a:cubicBezTo>
                    <a:pt x="11264" y="6847"/>
                    <a:pt x="11609" y="6573"/>
                    <a:pt x="11609" y="6180"/>
                  </a:cubicBezTo>
                  <a:lnTo>
                    <a:pt x="11609" y="5311"/>
                  </a:lnTo>
                  <a:cubicBezTo>
                    <a:pt x="11609" y="4930"/>
                    <a:pt x="11264" y="4608"/>
                    <a:pt x="10871" y="4608"/>
                  </a:cubicBezTo>
                  <a:lnTo>
                    <a:pt x="10859" y="4608"/>
                  </a:lnTo>
                  <a:cubicBezTo>
                    <a:pt x="10550" y="4608"/>
                    <a:pt x="10288" y="4418"/>
                    <a:pt x="10181" y="4132"/>
                  </a:cubicBezTo>
                  <a:cubicBezTo>
                    <a:pt x="10133" y="4013"/>
                    <a:pt x="10085" y="3882"/>
                    <a:pt x="10026" y="3763"/>
                  </a:cubicBezTo>
                  <a:cubicBezTo>
                    <a:pt x="9895" y="3489"/>
                    <a:pt x="9942" y="3168"/>
                    <a:pt x="10157" y="2965"/>
                  </a:cubicBezTo>
                  <a:cubicBezTo>
                    <a:pt x="10431" y="2680"/>
                    <a:pt x="10431" y="2239"/>
                    <a:pt x="10157" y="1965"/>
                  </a:cubicBezTo>
                  <a:lnTo>
                    <a:pt x="9538" y="1346"/>
                  </a:lnTo>
                  <a:cubicBezTo>
                    <a:pt x="9401" y="1209"/>
                    <a:pt x="9222" y="1141"/>
                    <a:pt x="9044" y="1141"/>
                  </a:cubicBezTo>
                  <a:cubicBezTo>
                    <a:pt x="8865" y="1141"/>
                    <a:pt x="8686" y="1209"/>
                    <a:pt x="8549" y="1346"/>
                  </a:cubicBezTo>
                  <a:cubicBezTo>
                    <a:pt x="8412" y="1484"/>
                    <a:pt x="8230" y="1553"/>
                    <a:pt x="8044" y="1553"/>
                  </a:cubicBezTo>
                  <a:cubicBezTo>
                    <a:pt x="7941" y="1553"/>
                    <a:pt x="7838" y="1532"/>
                    <a:pt x="7740" y="1489"/>
                  </a:cubicBezTo>
                  <a:cubicBezTo>
                    <a:pt x="7621" y="1429"/>
                    <a:pt x="7466" y="1382"/>
                    <a:pt x="7347" y="1334"/>
                  </a:cubicBezTo>
                  <a:cubicBezTo>
                    <a:pt x="7061" y="1227"/>
                    <a:pt x="6835" y="965"/>
                    <a:pt x="6835" y="667"/>
                  </a:cubicBezTo>
                  <a:lnTo>
                    <a:pt x="6835" y="679"/>
                  </a:lnTo>
                  <a:cubicBezTo>
                    <a:pt x="6835" y="298"/>
                    <a:pt x="6585" y="1"/>
                    <a:pt x="619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2483;p44">
              <a:extLst>
                <a:ext uri="{FF2B5EF4-FFF2-40B4-BE49-F238E27FC236}">
                  <a16:creationId xmlns:a16="http://schemas.microsoft.com/office/drawing/2014/main" id="{F15675DC-C8C8-E572-4493-C07BA901176B}"/>
                </a:ext>
              </a:extLst>
            </p:cNvPr>
            <p:cNvSpPr/>
            <p:nvPr/>
          </p:nvSpPr>
          <p:spPr>
            <a:xfrm>
              <a:off x="5747163" y="3890188"/>
              <a:ext cx="56875" cy="56875"/>
            </a:xfrm>
            <a:custGeom>
              <a:avLst/>
              <a:gdLst/>
              <a:ahLst/>
              <a:cxnLst/>
              <a:rect l="l" t="t" r="r" b="b"/>
              <a:pathLst>
                <a:path w="2275" h="2275" extrusionOk="0">
                  <a:moveTo>
                    <a:pt x="1131" y="0"/>
                  </a:moveTo>
                  <a:cubicBezTo>
                    <a:pt x="512" y="0"/>
                    <a:pt x="0" y="512"/>
                    <a:pt x="0" y="1143"/>
                  </a:cubicBezTo>
                  <a:cubicBezTo>
                    <a:pt x="0" y="1774"/>
                    <a:pt x="512" y="2275"/>
                    <a:pt x="1131" y="2275"/>
                  </a:cubicBezTo>
                  <a:cubicBezTo>
                    <a:pt x="1762" y="2275"/>
                    <a:pt x="2274" y="1774"/>
                    <a:pt x="2274" y="1143"/>
                  </a:cubicBezTo>
                  <a:cubicBezTo>
                    <a:pt x="2274" y="512"/>
                    <a:pt x="1762" y="0"/>
                    <a:pt x="1131"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2484;p44">
              <a:extLst>
                <a:ext uri="{FF2B5EF4-FFF2-40B4-BE49-F238E27FC236}">
                  <a16:creationId xmlns:a16="http://schemas.microsoft.com/office/drawing/2014/main" id="{1F29A763-D2BE-C6E7-EE9A-D139BDE84920}"/>
                </a:ext>
              </a:extLst>
            </p:cNvPr>
            <p:cNvSpPr txBox="1"/>
            <p:nvPr/>
          </p:nvSpPr>
          <p:spPr>
            <a:xfrm>
              <a:off x="4890189" y="1422835"/>
              <a:ext cx="1768713" cy="4295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dirty="0">
                  <a:solidFill>
                    <a:schemeClr val="bg1"/>
                  </a:solidFill>
                  <a:latin typeface="Roboto"/>
                  <a:ea typeface="Roboto"/>
                  <a:cs typeface="Roboto"/>
                  <a:sym typeface="Roboto"/>
                </a:rPr>
                <a:t>Mobile Application Development</a:t>
              </a:r>
              <a:endParaRPr dirty="0">
                <a:solidFill>
                  <a:schemeClr val="bg1"/>
                </a:solidFill>
                <a:latin typeface="Roboto"/>
                <a:ea typeface="Roboto"/>
                <a:cs typeface="Roboto"/>
                <a:sym typeface="Roboto"/>
              </a:endParaRPr>
            </a:p>
          </p:txBody>
        </p:sp>
      </p:grpSp>
      <p:sp>
        <p:nvSpPr>
          <p:cNvPr id="2" name="Slide Number Placeholder 1">
            <a:extLst>
              <a:ext uri="{FF2B5EF4-FFF2-40B4-BE49-F238E27FC236}">
                <a16:creationId xmlns:a16="http://schemas.microsoft.com/office/drawing/2014/main" id="{EF5F1FB7-F049-4D9C-9D94-4A68A57CEB88}"/>
              </a:ext>
            </a:extLst>
          </p:cNvPr>
          <p:cNvSpPr>
            <a:spLocks noGrp="1"/>
          </p:cNvSpPr>
          <p:nvPr>
            <p:ph type="sldNum" sz="quarter" idx="10"/>
          </p:nvPr>
        </p:nvSpPr>
        <p:spPr>
          <a:xfrm>
            <a:off x="6782080" y="4749392"/>
            <a:ext cx="2057400" cy="274637"/>
          </a:xfrm>
        </p:spPr>
        <p:txBody>
          <a:bodyPr/>
          <a:lstStyle/>
          <a:p>
            <a:fld id="{A797F2F6-C27E-4FA2-8F0F-A5090E35DB48}" type="slidenum">
              <a:rPr lang="tr-TR" smtClean="0"/>
              <a:t>14</a:t>
            </a:fld>
            <a:endParaRPr lang="tr-TR" dirty="0"/>
          </a:p>
        </p:txBody>
      </p:sp>
      <p:sp>
        <p:nvSpPr>
          <p:cNvPr id="80" name="Google Shape;2447;p44">
            <a:extLst>
              <a:ext uri="{FF2B5EF4-FFF2-40B4-BE49-F238E27FC236}">
                <a16:creationId xmlns:a16="http://schemas.microsoft.com/office/drawing/2014/main" id="{D2AD96AF-89EF-E9F3-044F-D9123AD6BF3A}"/>
              </a:ext>
            </a:extLst>
          </p:cNvPr>
          <p:cNvSpPr/>
          <p:nvPr/>
        </p:nvSpPr>
        <p:spPr>
          <a:xfrm>
            <a:off x="348899" y="3018795"/>
            <a:ext cx="45719" cy="45719"/>
          </a:xfrm>
          <a:custGeom>
            <a:avLst/>
            <a:gdLst/>
            <a:ahLst/>
            <a:cxnLst/>
            <a:rect l="l" t="t" r="r" b="b"/>
            <a:pathLst>
              <a:path h="1" extrusionOk="0">
                <a:moveTo>
                  <a:pt x="0" y="0"/>
                </a:moveTo>
                <a:close/>
              </a:path>
            </a:pathLst>
          </a:custGeom>
          <a:solidFill>
            <a:schemeClr val="bg1">
              <a:alpha val="34000"/>
            </a:schemeClr>
          </a:solidFill>
          <a:ln w="121150" cap="rnd" cmpd="sng">
            <a:solidFill>
              <a:srgbClr val="000000"/>
            </a:solidFill>
            <a:prstDash val="solid"/>
            <a:round/>
            <a:headEnd type="none" w="sm" len="sm"/>
            <a:tailEnd type="none" w="sm" len="sm"/>
          </a:ln>
          <a:effectLst>
            <a:outerShdw blurRad="50800" sx="1000" sy="1000" algn="ctr" rotWithShape="0">
              <a:srgbClr val="000000"/>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81" name="Google Shape;2448;p44">
            <a:extLst>
              <a:ext uri="{FF2B5EF4-FFF2-40B4-BE49-F238E27FC236}">
                <a16:creationId xmlns:a16="http://schemas.microsoft.com/office/drawing/2014/main" id="{25367997-F6C4-021C-2447-B3A92C9C250F}"/>
              </a:ext>
            </a:extLst>
          </p:cNvPr>
          <p:cNvGrpSpPr/>
          <p:nvPr/>
        </p:nvGrpSpPr>
        <p:grpSpPr>
          <a:xfrm>
            <a:off x="19059" y="1599627"/>
            <a:ext cx="1435103" cy="2058239"/>
            <a:chOff x="1172056" y="1269838"/>
            <a:chExt cx="1975963" cy="2686262"/>
          </a:xfrm>
          <a:solidFill>
            <a:schemeClr val="bg1">
              <a:alpha val="34000"/>
            </a:schemeClr>
          </a:solidFill>
          <a:effectLst>
            <a:outerShdw blurRad="50800" sx="1000" sy="1000" algn="ctr" rotWithShape="0">
              <a:srgbClr val="000000"/>
            </a:outerShdw>
          </a:effectLst>
        </p:grpSpPr>
        <p:sp>
          <p:nvSpPr>
            <p:cNvPr id="82" name="Google Shape;2449;p44">
              <a:extLst>
                <a:ext uri="{FF2B5EF4-FFF2-40B4-BE49-F238E27FC236}">
                  <a16:creationId xmlns:a16="http://schemas.microsoft.com/office/drawing/2014/main" id="{8740E999-64DB-8CF8-4E92-A5807E3ACE34}"/>
                </a:ext>
              </a:extLst>
            </p:cNvPr>
            <p:cNvSpPr/>
            <p:nvPr/>
          </p:nvSpPr>
          <p:spPr>
            <a:xfrm>
              <a:off x="1496638" y="2703063"/>
              <a:ext cx="1336500" cy="722800"/>
            </a:xfrm>
            <a:custGeom>
              <a:avLst/>
              <a:gdLst/>
              <a:ahLst/>
              <a:cxnLst/>
              <a:rect l="l" t="t" r="r" b="b"/>
              <a:pathLst>
                <a:path w="53460" h="28912" extrusionOk="0">
                  <a:moveTo>
                    <a:pt x="2663" y="0"/>
                  </a:moveTo>
                  <a:cubicBezTo>
                    <a:pt x="2042" y="0"/>
                    <a:pt x="1423" y="236"/>
                    <a:pt x="953" y="706"/>
                  </a:cubicBezTo>
                  <a:cubicBezTo>
                    <a:pt x="0" y="1658"/>
                    <a:pt x="0" y="3194"/>
                    <a:pt x="953" y="4135"/>
                  </a:cubicBezTo>
                  <a:lnTo>
                    <a:pt x="25015" y="28209"/>
                  </a:lnTo>
                  <a:cubicBezTo>
                    <a:pt x="25491" y="28674"/>
                    <a:pt x="26111" y="28912"/>
                    <a:pt x="26730" y="28912"/>
                  </a:cubicBezTo>
                  <a:cubicBezTo>
                    <a:pt x="27349" y="28912"/>
                    <a:pt x="27968" y="28674"/>
                    <a:pt x="28444" y="28209"/>
                  </a:cubicBezTo>
                  <a:lnTo>
                    <a:pt x="52519" y="4135"/>
                  </a:lnTo>
                  <a:cubicBezTo>
                    <a:pt x="53459" y="3194"/>
                    <a:pt x="53459" y="1658"/>
                    <a:pt x="52519" y="706"/>
                  </a:cubicBezTo>
                  <a:cubicBezTo>
                    <a:pt x="52042" y="236"/>
                    <a:pt x="51423" y="0"/>
                    <a:pt x="50804" y="0"/>
                  </a:cubicBezTo>
                  <a:cubicBezTo>
                    <a:pt x="50185" y="0"/>
                    <a:pt x="49566" y="236"/>
                    <a:pt x="49090" y="706"/>
                  </a:cubicBezTo>
                  <a:lnTo>
                    <a:pt x="26730" y="23066"/>
                  </a:lnTo>
                  <a:lnTo>
                    <a:pt x="4382" y="706"/>
                  </a:lnTo>
                  <a:cubicBezTo>
                    <a:pt x="3905" y="236"/>
                    <a:pt x="3283" y="0"/>
                    <a:pt x="266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2450;p44">
              <a:extLst>
                <a:ext uri="{FF2B5EF4-FFF2-40B4-BE49-F238E27FC236}">
                  <a16:creationId xmlns:a16="http://schemas.microsoft.com/office/drawing/2014/main" id="{E4127F5B-A9DF-C70E-E35D-C538F0F981C6}"/>
                </a:ext>
              </a:extLst>
            </p:cNvPr>
            <p:cNvSpPr/>
            <p:nvPr/>
          </p:nvSpPr>
          <p:spPr>
            <a:xfrm>
              <a:off x="1386788" y="1518238"/>
              <a:ext cx="1556475" cy="1540850"/>
            </a:xfrm>
            <a:custGeom>
              <a:avLst/>
              <a:gdLst/>
              <a:ahLst/>
              <a:cxnLst/>
              <a:rect l="l" t="t" r="r" b="b"/>
              <a:pathLst>
                <a:path w="62259" h="61634" extrusionOk="0">
                  <a:moveTo>
                    <a:pt x="31130" y="1"/>
                  </a:moveTo>
                  <a:cubicBezTo>
                    <a:pt x="30308" y="1"/>
                    <a:pt x="29487" y="313"/>
                    <a:pt x="28861" y="938"/>
                  </a:cubicBezTo>
                  <a:lnTo>
                    <a:pt x="1251" y="28549"/>
                  </a:lnTo>
                  <a:cubicBezTo>
                    <a:pt x="1" y="29799"/>
                    <a:pt x="1" y="31823"/>
                    <a:pt x="1251" y="33073"/>
                  </a:cubicBezTo>
                  <a:lnTo>
                    <a:pt x="28861" y="60696"/>
                  </a:lnTo>
                  <a:cubicBezTo>
                    <a:pt x="29487" y="61321"/>
                    <a:pt x="30308" y="61633"/>
                    <a:pt x="31130" y="61633"/>
                  </a:cubicBezTo>
                  <a:cubicBezTo>
                    <a:pt x="31951" y="61633"/>
                    <a:pt x="32773" y="61321"/>
                    <a:pt x="33398" y="60696"/>
                  </a:cubicBezTo>
                  <a:lnTo>
                    <a:pt x="61008" y="33073"/>
                  </a:lnTo>
                  <a:cubicBezTo>
                    <a:pt x="62258" y="31823"/>
                    <a:pt x="62258" y="29799"/>
                    <a:pt x="61008" y="28549"/>
                  </a:cubicBezTo>
                  <a:lnTo>
                    <a:pt x="33398" y="938"/>
                  </a:lnTo>
                  <a:cubicBezTo>
                    <a:pt x="32773" y="313"/>
                    <a:pt x="31951" y="1"/>
                    <a:pt x="3113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2451;p44">
              <a:extLst>
                <a:ext uri="{FF2B5EF4-FFF2-40B4-BE49-F238E27FC236}">
                  <a16:creationId xmlns:a16="http://schemas.microsoft.com/office/drawing/2014/main" id="{A96F3749-7737-C82D-E3DF-B956DB5C8537}"/>
                </a:ext>
              </a:extLst>
            </p:cNvPr>
            <p:cNvSpPr/>
            <p:nvPr/>
          </p:nvSpPr>
          <p:spPr>
            <a:xfrm>
              <a:off x="1493063" y="1616388"/>
              <a:ext cx="1343925" cy="1343650"/>
            </a:xfrm>
            <a:custGeom>
              <a:avLst/>
              <a:gdLst/>
              <a:ahLst/>
              <a:cxnLst/>
              <a:rect l="l" t="t" r="r" b="b"/>
              <a:pathLst>
                <a:path w="53757" h="53746" extrusionOk="0">
                  <a:moveTo>
                    <a:pt x="26885" y="1"/>
                  </a:moveTo>
                  <a:lnTo>
                    <a:pt x="0" y="26873"/>
                  </a:lnTo>
                  <a:lnTo>
                    <a:pt x="26885" y="53745"/>
                  </a:lnTo>
                  <a:lnTo>
                    <a:pt x="53757" y="26873"/>
                  </a:lnTo>
                  <a:lnTo>
                    <a:pt x="26885"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500" dirty="0" err="1">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October</a:t>
              </a:r>
              <a:endParaRP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endParaRPr>
            </a:p>
          </p:txBody>
        </p:sp>
        <p:sp>
          <p:nvSpPr>
            <p:cNvPr id="85" name="Google Shape;2452;p44">
              <a:extLst>
                <a:ext uri="{FF2B5EF4-FFF2-40B4-BE49-F238E27FC236}">
                  <a16:creationId xmlns:a16="http://schemas.microsoft.com/office/drawing/2014/main" id="{7F182757-077A-277F-689C-9470DCB918DB}"/>
                </a:ext>
              </a:extLst>
            </p:cNvPr>
            <p:cNvSpPr/>
            <p:nvPr/>
          </p:nvSpPr>
          <p:spPr>
            <a:xfrm>
              <a:off x="1841013" y="1269838"/>
              <a:ext cx="647725" cy="640075"/>
            </a:xfrm>
            <a:custGeom>
              <a:avLst/>
              <a:gdLst/>
              <a:ahLst/>
              <a:cxnLst/>
              <a:rect l="l" t="t" r="r" b="b"/>
              <a:pathLst>
                <a:path w="25909" h="25603" extrusionOk="0">
                  <a:moveTo>
                    <a:pt x="12961" y="1"/>
                  </a:moveTo>
                  <a:cubicBezTo>
                    <a:pt x="12559" y="1"/>
                    <a:pt x="12157" y="153"/>
                    <a:pt x="11847" y="456"/>
                  </a:cubicBezTo>
                  <a:lnTo>
                    <a:pt x="620" y="11696"/>
                  </a:lnTo>
                  <a:cubicBezTo>
                    <a:pt x="1" y="12303"/>
                    <a:pt x="1" y="13303"/>
                    <a:pt x="620" y="13910"/>
                  </a:cubicBezTo>
                  <a:lnTo>
                    <a:pt x="11847" y="25138"/>
                  </a:lnTo>
                  <a:cubicBezTo>
                    <a:pt x="12157" y="25448"/>
                    <a:pt x="12559" y="25602"/>
                    <a:pt x="12961" y="25602"/>
                  </a:cubicBezTo>
                  <a:cubicBezTo>
                    <a:pt x="13362" y="25602"/>
                    <a:pt x="13764" y="25448"/>
                    <a:pt x="14074" y="25138"/>
                  </a:cubicBezTo>
                  <a:lnTo>
                    <a:pt x="25301" y="13910"/>
                  </a:lnTo>
                  <a:cubicBezTo>
                    <a:pt x="25909" y="13303"/>
                    <a:pt x="25909" y="12303"/>
                    <a:pt x="25301" y="11696"/>
                  </a:cubicBezTo>
                  <a:lnTo>
                    <a:pt x="14074" y="456"/>
                  </a:lnTo>
                  <a:cubicBezTo>
                    <a:pt x="13764" y="153"/>
                    <a:pt x="13362" y="1"/>
                    <a:pt x="1296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2453;p44">
              <a:extLst>
                <a:ext uri="{FF2B5EF4-FFF2-40B4-BE49-F238E27FC236}">
                  <a16:creationId xmlns:a16="http://schemas.microsoft.com/office/drawing/2014/main" id="{7525F1CA-B21A-F38B-F869-C8B824C4A7D1}"/>
                </a:ext>
              </a:extLst>
            </p:cNvPr>
            <p:cNvSpPr/>
            <p:nvPr/>
          </p:nvSpPr>
          <p:spPr>
            <a:xfrm>
              <a:off x="2058913" y="1427638"/>
              <a:ext cx="208375" cy="252475"/>
            </a:xfrm>
            <a:custGeom>
              <a:avLst/>
              <a:gdLst/>
              <a:ahLst/>
              <a:cxnLst/>
              <a:rect l="l" t="t" r="r" b="b"/>
              <a:pathLst>
                <a:path w="8335" h="10099" extrusionOk="0">
                  <a:moveTo>
                    <a:pt x="4241" y="0"/>
                  </a:moveTo>
                  <a:cubicBezTo>
                    <a:pt x="4087" y="0"/>
                    <a:pt x="3931" y="9"/>
                    <a:pt x="3774" y="26"/>
                  </a:cubicBezTo>
                  <a:cubicBezTo>
                    <a:pt x="1953" y="228"/>
                    <a:pt x="452" y="1669"/>
                    <a:pt x="191" y="3479"/>
                  </a:cubicBezTo>
                  <a:cubicBezTo>
                    <a:pt x="0" y="4824"/>
                    <a:pt x="476" y="6051"/>
                    <a:pt x="1310" y="6920"/>
                  </a:cubicBezTo>
                  <a:cubicBezTo>
                    <a:pt x="2060" y="7706"/>
                    <a:pt x="2560" y="8706"/>
                    <a:pt x="2560" y="9789"/>
                  </a:cubicBezTo>
                  <a:lnTo>
                    <a:pt x="2560" y="10099"/>
                  </a:lnTo>
                  <a:lnTo>
                    <a:pt x="3453" y="10099"/>
                  </a:lnTo>
                  <a:lnTo>
                    <a:pt x="3453" y="6086"/>
                  </a:lnTo>
                  <a:lnTo>
                    <a:pt x="2572" y="4038"/>
                  </a:lnTo>
                  <a:cubicBezTo>
                    <a:pt x="2572" y="4027"/>
                    <a:pt x="2572" y="4027"/>
                    <a:pt x="2572" y="4015"/>
                  </a:cubicBezTo>
                  <a:cubicBezTo>
                    <a:pt x="2560" y="4015"/>
                    <a:pt x="2548" y="4027"/>
                    <a:pt x="2548" y="4027"/>
                  </a:cubicBezTo>
                  <a:cubicBezTo>
                    <a:pt x="2357" y="4027"/>
                    <a:pt x="2203" y="3872"/>
                    <a:pt x="2203" y="3681"/>
                  </a:cubicBezTo>
                  <a:cubicBezTo>
                    <a:pt x="2203" y="3491"/>
                    <a:pt x="2357" y="3336"/>
                    <a:pt x="2536" y="3336"/>
                  </a:cubicBezTo>
                  <a:cubicBezTo>
                    <a:pt x="2727" y="3336"/>
                    <a:pt x="2881" y="3491"/>
                    <a:pt x="2881" y="3681"/>
                  </a:cubicBezTo>
                  <a:cubicBezTo>
                    <a:pt x="2881" y="3788"/>
                    <a:pt x="2822" y="3884"/>
                    <a:pt x="2738" y="3955"/>
                  </a:cubicBezTo>
                  <a:cubicBezTo>
                    <a:pt x="2738" y="3955"/>
                    <a:pt x="2750" y="3955"/>
                    <a:pt x="2750" y="3967"/>
                  </a:cubicBezTo>
                  <a:lnTo>
                    <a:pt x="3608" y="6027"/>
                  </a:lnTo>
                  <a:cubicBezTo>
                    <a:pt x="3608" y="6039"/>
                    <a:pt x="3608" y="6051"/>
                    <a:pt x="3608" y="6063"/>
                  </a:cubicBezTo>
                  <a:lnTo>
                    <a:pt x="3608" y="10099"/>
                  </a:lnTo>
                  <a:lnTo>
                    <a:pt x="4798" y="10099"/>
                  </a:lnTo>
                  <a:lnTo>
                    <a:pt x="4798" y="6063"/>
                  </a:lnTo>
                  <a:cubicBezTo>
                    <a:pt x="4798" y="6051"/>
                    <a:pt x="4822" y="6039"/>
                    <a:pt x="4834" y="6027"/>
                  </a:cubicBezTo>
                  <a:lnTo>
                    <a:pt x="5715" y="3967"/>
                  </a:lnTo>
                  <a:cubicBezTo>
                    <a:pt x="5715" y="3955"/>
                    <a:pt x="5739" y="3955"/>
                    <a:pt x="5739" y="3955"/>
                  </a:cubicBezTo>
                  <a:cubicBezTo>
                    <a:pt x="5655" y="3884"/>
                    <a:pt x="5596" y="3788"/>
                    <a:pt x="5596" y="3681"/>
                  </a:cubicBezTo>
                  <a:cubicBezTo>
                    <a:pt x="5596" y="3491"/>
                    <a:pt x="5751" y="3336"/>
                    <a:pt x="5941" y="3336"/>
                  </a:cubicBezTo>
                  <a:cubicBezTo>
                    <a:pt x="6132" y="3336"/>
                    <a:pt x="6287" y="3491"/>
                    <a:pt x="6287" y="3681"/>
                  </a:cubicBezTo>
                  <a:cubicBezTo>
                    <a:pt x="6287" y="3872"/>
                    <a:pt x="6132" y="4027"/>
                    <a:pt x="5941" y="4027"/>
                  </a:cubicBezTo>
                  <a:cubicBezTo>
                    <a:pt x="5929" y="4027"/>
                    <a:pt x="5929" y="4015"/>
                    <a:pt x="5917" y="4015"/>
                  </a:cubicBezTo>
                  <a:lnTo>
                    <a:pt x="5917" y="4015"/>
                  </a:lnTo>
                  <a:cubicBezTo>
                    <a:pt x="5917" y="4027"/>
                    <a:pt x="5941" y="4027"/>
                    <a:pt x="5941" y="4038"/>
                  </a:cubicBezTo>
                  <a:lnTo>
                    <a:pt x="5096" y="6086"/>
                  </a:lnTo>
                  <a:lnTo>
                    <a:pt x="5096" y="10099"/>
                  </a:lnTo>
                  <a:lnTo>
                    <a:pt x="5989" y="10099"/>
                  </a:lnTo>
                  <a:lnTo>
                    <a:pt x="5989" y="9789"/>
                  </a:lnTo>
                  <a:cubicBezTo>
                    <a:pt x="5989" y="8741"/>
                    <a:pt x="6382" y="7729"/>
                    <a:pt x="7120" y="6991"/>
                  </a:cubicBezTo>
                  <a:cubicBezTo>
                    <a:pt x="7870" y="6253"/>
                    <a:pt x="8334" y="5229"/>
                    <a:pt x="8334" y="4098"/>
                  </a:cubicBezTo>
                  <a:cubicBezTo>
                    <a:pt x="8334" y="1835"/>
                    <a:pt x="6498" y="0"/>
                    <a:pt x="424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2454;p44">
              <a:extLst>
                <a:ext uri="{FF2B5EF4-FFF2-40B4-BE49-F238E27FC236}">
                  <a16:creationId xmlns:a16="http://schemas.microsoft.com/office/drawing/2014/main" id="{CFE70F5C-801A-B392-2AA5-FB62A13735BE}"/>
                </a:ext>
              </a:extLst>
            </p:cNvPr>
            <p:cNvSpPr/>
            <p:nvPr/>
          </p:nvSpPr>
          <p:spPr>
            <a:xfrm>
              <a:off x="2119313" y="1687538"/>
              <a:ext cx="89325" cy="64625"/>
            </a:xfrm>
            <a:custGeom>
              <a:avLst/>
              <a:gdLst/>
              <a:ahLst/>
              <a:cxnLst/>
              <a:rect l="l" t="t" r="r" b="b"/>
              <a:pathLst>
                <a:path w="3573" h="2585" extrusionOk="0">
                  <a:moveTo>
                    <a:pt x="1" y="0"/>
                  </a:moveTo>
                  <a:lnTo>
                    <a:pt x="1" y="441"/>
                  </a:lnTo>
                  <a:cubicBezTo>
                    <a:pt x="1" y="1084"/>
                    <a:pt x="442" y="1620"/>
                    <a:pt x="1192" y="1763"/>
                  </a:cubicBezTo>
                  <a:lnTo>
                    <a:pt x="1192" y="1870"/>
                  </a:lnTo>
                  <a:cubicBezTo>
                    <a:pt x="1192" y="2263"/>
                    <a:pt x="1465" y="2584"/>
                    <a:pt x="1858" y="2584"/>
                  </a:cubicBezTo>
                  <a:cubicBezTo>
                    <a:pt x="2251" y="2584"/>
                    <a:pt x="2525" y="2263"/>
                    <a:pt x="2525" y="1870"/>
                  </a:cubicBezTo>
                  <a:lnTo>
                    <a:pt x="2525" y="1763"/>
                  </a:lnTo>
                  <a:cubicBezTo>
                    <a:pt x="3120" y="1620"/>
                    <a:pt x="3573" y="1084"/>
                    <a:pt x="3573" y="441"/>
                  </a:cubicBezTo>
                  <a:lnTo>
                    <a:pt x="3573"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2455;p44">
              <a:extLst>
                <a:ext uri="{FF2B5EF4-FFF2-40B4-BE49-F238E27FC236}">
                  <a16:creationId xmlns:a16="http://schemas.microsoft.com/office/drawing/2014/main" id="{D772D92B-E2F4-5268-54B9-BDA273DC2AF0}"/>
                </a:ext>
              </a:extLst>
            </p:cNvPr>
            <p:cNvSpPr txBox="1"/>
            <p:nvPr/>
          </p:nvSpPr>
          <p:spPr>
            <a:xfrm>
              <a:off x="1172056" y="3526501"/>
              <a:ext cx="1975963" cy="429599"/>
            </a:xfrm>
            <a:prstGeom prst="rect">
              <a:avLst/>
            </a:prstGeom>
            <a:solidFill>
              <a:srgbClr val="002060">
                <a:alpha val="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err="1">
                  <a:solidFill>
                    <a:schemeClr val="bg1">
                      <a:alpha val="54000"/>
                    </a:schemeClr>
                  </a:solidFill>
                  <a:latin typeface="Roboto"/>
                  <a:ea typeface="Roboto"/>
                  <a:cs typeface="Roboto"/>
                  <a:sym typeface="Roboto"/>
                </a:rPr>
                <a:t>Literature</a:t>
              </a:r>
              <a:r>
                <a:rPr lang="tr-TR" dirty="0">
                  <a:solidFill>
                    <a:schemeClr val="bg1">
                      <a:alpha val="54000"/>
                    </a:schemeClr>
                  </a:solidFill>
                  <a:latin typeface="Roboto"/>
                  <a:ea typeface="Roboto"/>
                  <a:cs typeface="Roboto"/>
                  <a:sym typeface="Roboto"/>
                </a:rPr>
                <a:t> </a:t>
              </a:r>
              <a:r>
                <a:rPr lang="tr-TR" dirty="0" err="1">
                  <a:solidFill>
                    <a:schemeClr val="bg1">
                      <a:alpha val="54000"/>
                    </a:schemeClr>
                  </a:solidFill>
                  <a:latin typeface="Roboto"/>
                  <a:ea typeface="Roboto"/>
                  <a:cs typeface="Roboto"/>
                  <a:sym typeface="Roboto"/>
                </a:rPr>
                <a:t>Survey</a:t>
              </a:r>
              <a:endParaRPr sz="1800" dirty="0">
                <a:solidFill>
                  <a:schemeClr val="bg1">
                    <a:alpha val="54000"/>
                  </a:schemeClr>
                </a:solidFill>
                <a:latin typeface="Roboto"/>
                <a:ea typeface="Roboto"/>
                <a:cs typeface="Roboto"/>
                <a:sym typeface="Roboto"/>
              </a:endParaRPr>
            </a:p>
          </p:txBody>
        </p:sp>
      </p:grpSp>
      <p:grpSp>
        <p:nvGrpSpPr>
          <p:cNvPr id="89" name="Google Shape;2456;p44">
            <a:extLst>
              <a:ext uri="{FF2B5EF4-FFF2-40B4-BE49-F238E27FC236}">
                <a16:creationId xmlns:a16="http://schemas.microsoft.com/office/drawing/2014/main" id="{F81840FE-CD32-16D8-E3C5-36BBEE69E4EB}"/>
              </a:ext>
            </a:extLst>
          </p:cNvPr>
          <p:cNvGrpSpPr/>
          <p:nvPr/>
        </p:nvGrpSpPr>
        <p:grpSpPr>
          <a:xfrm>
            <a:off x="1953752" y="1587403"/>
            <a:ext cx="1368730" cy="2067345"/>
            <a:chOff x="3623671" y="1269838"/>
            <a:chExt cx="1884577" cy="2698148"/>
          </a:xfrm>
          <a:solidFill>
            <a:schemeClr val="bg1">
              <a:alpha val="34000"/>
            </a:schemeClr>
          </a:solidFill>
          <a:effectLst>
            <a:outerShdw blurRad="50800" sx="1000" sy="1000" algn="ctr" rotWithShape="0">
              <a:srgbClr val="000000"/>
            </a:outerShdw>
          </a:effectLst>
        </p:grpSpPr>
        <p:sp>
          <p:nvSpPr>
            <p:cNvPr id="90" name="Google Shape;2457;p44">
              <a:extLst>
                <a:ext uri="{FF2B5EF4-FFF2-40B4-BE49-F238E27FC236}">
                  <a16:creationId xmlns:a16="http://schemas.microsoft.com/office/drawing/2014/main" id="{DE0D1576-2C40-FC9C-B4DD-DF1575E31293}"/>
                </a:ext>
              </a:extLst>
            </p:cNvPr>
            <p:cNvSpPr/>
            <p:nvPr/>
          </p:nvSpPr>
          <p:spPr>
            <a:xfrm>
              <a:off x="3903763" y="2703063"/>
              <a:ext cx="1336500" cy="722800"/>
            </a:xfrm>
            <a:custGeom>
              <a:avLst/>
              <a:gdLst/>
              <a:ahLst/>
              <a:cxnLst/>
              <a:rect l="l" t="t" r="r" b="b"/>
              <a:pathLst>
                <a:path w="53460" h="28912" extrusionOk="0">
                  <a:moveTo>
                    <a:pt x="2662" y="0"/>
                  </a:moveTo>
                  <a:cubicBezTo>
                    <a:pt x="2043" y="0"/>
                    <a:pt x="1424" y="236"/>
                    <a:pt x="953" y="706"/>
                  </a:cubicBezTo>
                  <a:cubicBezTo>
                    <a:pt x="1" y="1658"/>
                    <a:pt x="1" y="3194"/>
                    <a:pt x="953" y="4135"/>
                  </a:cubicBezTo>
                  <a:lnTo>
                    <a:pt x="25016" y="28209"/>
                  </a:lnTo>
                  <a:cubicBezTo>
                    <a:pt x="25492" y="28674"/>
                    <a:pt x="26111" y="28912"/>
                    <a:pt x="26730" y="28912"/>
                  </a:cubicBezTo>
                  <a:cubicBezTo>
                    <a:pt x="27350" y="28912"/>
                    <a:pt x="27969" y="28674"/>
                    <a:pt x="28445" y="28209"/>
                  </a:cubicBezTo>
                  <a:lnTo>
                    <a:pt x="52519" y="4135"/>
                  </a:lnTo>
                  <a:cubicBezTo>
                    <a:pt x="53460" y="3194"/>
                    <a:pt x="53460" y="1658"/>
                    <a:pt x="52519" y="706"/>
                  </a:cubicBezTo>
                  <a:cubicBezTo>
                    <a:pt x="52043" y="236"/>
                    <a:pt x="51421" y="0"/>
                    <a:pt x="50800" y="0"/>
                  </a:cubicBezTo>
                  <a:cubicBezTo>
                    <a:pt x="50180" y="0"/>
                    <a:pt x="49561" y="236"/>
                    <a:pt x="49090" y="706"/>
                  </a:cubicBezTo>
                  <a:lnTo>
                    <a:pt x="26730" y="23066"/>
                  </a:lnTo>
                  <a:lnTo>
                    <a:pt x="4371" y="706"/>
                  </a:lnTo>
                  <a:cubicBezTo>
                    <a:pt x="3900" y="236"/>
                    <a:pt x="3281" y="0"/>
                    <a:pt x="266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2458;p44">
              <a:extLst>
                <a:ext uri="{FF2B5EF4-FFF2-40B4-BE49-F238E27FC236}">
                  <a16:creationId xmlns:a16="http://schemas.microsoft.com/office/drawing/2014/main" id="{D9A8977F-9828-C523-91AE-3F86C4785FBF}"/>
                </a:ext>
              </a:extLst>
            </p:cNvPr>
            <p:cNvSpPr/>
            <p:nvPr/>
          </p:nvSpPr>
          <p:spPr>
            <a:xfrm>
              <a:off x="3793638" y="1518238"/>
              <a:ext cx="1556775" cy="1540850"/>
            </a:xfrm>
            <a:custGeom>
              <a:avLst/>
              <a:gdLst/>
              <a:ahLst/>
              <a:cxnLst/>
              <a:rect l="l" t="t" r="r" b="b"/>
              <a:pathLst>
                <a:path w="62271" h="61634" extrusionOk="0">
                  <a:moveTo>
                    <a:pt x="31135" y="1"/>
                  </a:moveTo>
                  <a:cubicBezTo>
                    <a:pt x="30317" y="1"/>
                    <a:pt x="29498" y="313"/>
                    <a:pt x="28873" y="938"/>
                  </a:cubicBezTo>
                  <a:lnTo>
                    <a:pt x="1263" y="28549"/>
                  </a:lnTo>
                  <a:cubicBezTo>
                    <a:pt x="1" y="29799"/>
                    <a:pt x="1" y="31823"/>
                    <a:pt x="1263" y="33073"/>
                  </a:cubicBezTo>
                  <a:lnTo>
                    <a:pt x="28873" y="60696"/>
                  </a:lnTo>
                  <a:cubicBezTo>
                    <a:pt x="29498" y="61321"/>
                    <a:pt x="30317" y="61633"/>
                    <a:pt x="31135" y="61633"/>
                  </a:cubicBezTo>
                  <a:cubicBezTo>
                    <a:pt x="31954" y="61633"/>
                    <a:pt x="32773" y="61321"/>
                    <a:pt x="33398" y="60696"/>
                  </a:cubicBezTo>
                  <a:lnTo>
                    <a:pt x="61020" y="33073"/>
                  </a:lnTo>
                  <a:cubicBezTo>
                    <a:pt x="62270" y="31823"/>
                    <a:pt x="62270" y="29799"/>
                    <a:pt x="61020" y="28549"/>
                  </a:cubicBezTo>
                  <a:lnTo>
                    <a:pt x="33398" y="938"/>
                  </a:lnTo>
                  <a:cubicBezTo>
                    <a:pt x="32773" y="313"/>
                    <a:pt x="31954" y="1"/>
                    <a:pt x="3113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2459;p44">
              <a:extLst>
                <a:ext uri="{FF2B5EF4-FFF2-40B4-BE49-F238E27FC236}">
                  <a16:creationId xmlns:a16="http://schemas.microsoft.com/office/drawing/2014/main" id="{45A9E8D7-0BA5-4CE3-FDB6-22FB025D24B2}"/>
                </a:ext>
              </a:extLst>
            </p:cNvPr>
            <p:cNvSpPr/>
            <p:nvPr/>
          </p:nvSpPr>
          <p:spPr>
            <a:xfrm>
              <a:off x="3900211" y="1616388"/>
              <a:ext cx="1365489" cy="1343649"/>
            </a:xfrm>
            <a:custGeom>
              <a:avLst/>
              <a:gdLst/>
              <a:ahLst/>
              <a:cxnLst/>
              <a:rect l="l" t="t" r="r" b="b"/>
              <a:pathLst>
                <a:path w="53745" h="53746" extrusionOk="0">
                  <a:moveTo>
                    <a:pt x="26872" y="1"/>
                  </a:moveTo>
                  <a:lnTo>
                    <a:pt x="0" y="26873"/>
                  </a:lnTo>
                  <a:lnTo>
                    <a:pt x="26872" y="53745"/>
                  </a:lnTo>
                  <a:lnTo>
                    <a:pt x="53745" y="26873"/>
                  </a:lnTo>
                  <a:lnTo>
                    <a:pt x="26872"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500" dirty="0" err="1">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December</a:t>
              </a:r>
              <a:endParaRP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endParaRPr>
            </a:p>
          </p:txBody>
        </p:sp>
        <p:sp>
          <p:nvSpPr>
            <p:cNvPr id="93" name="Google Shape;2460;p44">
              <a:extLst>
                <a:ext uri="{FF2B5EF4-FFF2-40B4-BE49-F238E27FC236}">
                  <a16:creationId xmlns:a16="http://schemas.microsoft.com/office/drawing/2014/main" id="{4C78D629-CF02-DDA7-5F9A-494DFBCF6C42}"/>
                </a:ext>
              </a:extLst>
            </p:cNvPr>
            <p:cNvSpPr/>
            <p:nvPr/>
          </p:nvSpPr>
          <p:spPr>
            <a:xfrm>
              <a:off x="4248163" y="1269838"/>
              <a:ext cx="647725" cy="640075"/>
            </a:xfrm>
            <a:custGeom>
              <a:avLst/>
              <a:gdLst/>
              <a:ahLst/>
              <a:cxnLst/>
              <a:rect l="l" t="t" r="r" b="b"/>
              <a:pathLst>
                <a:path w="25909" h="25603" extrusionOk="0">
                  <a:moveTo>
                    <a:pt x="12954" y="1"/>
                  </a:moveTo>
                  <a:cubicBezTo>
                    <a:pt x="12553" y="1"/>
                    <a:pt x="12151" y="153"/>
                    <a:pt x="11847" y="456"/>
                  </a:cubicBezTo>
                  <a:lnTo>
                    <a:pt x="620" y="11696"/>
                  </a:lnTo>
                  <a:cubicBezTo>
                    <a:pt x="0" y="12303"/>
                    <a:pt x="0" y="13303"/>
                    <a:pt x="620" y="13910"/>
                  </a:cubicBezTo>
                  <a:lnTo>
                    <a:pt x="11847" y="25138"/>
                  </a:lnTo>
                  <a:cubicBezTo>
                    <a:pt x="12151" y="25448"/>
                    <a:pt x="12553" y="25602"/>
                    <a:pt x="12954" y="25602"/>
                  </a:cubicBezTo>
                  <a:cubicBezTo>
                    <a:pt x="13356" y="25602"/>
                    <a:pt x="13758" y="25448"/>
                    <a:pt x="14062" y="25138"/>
                  </a:cubicBezTo>
                  <a:lnTo>
                    <a:pt x="25301" y="13910"/>
                  </a:lnTo>
                  <a:cubicBezTo>
                    <a:pt x="25908" y="13303"/>
                    <a:pt x="25908" y="12303"/>
                    <a:pt x="25301" y="11696"/>
                  </a:cubicBezTo>
                  <a:lnTo>
                    <a:pt x="14062" y="456"/>
                  </a:lnTo>
                  <a:cubicBezTo>
                    <a:pt x="13758" y="153"/>
                    <a:pt x="13356" y="1"/>
                    <a:pt x="1295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2461;p44">
              <a:extLst>
                <a:ext uri="{FF2B5EF4-FFF2-40B4-BE49-F238E27FC236}">
                  <a16:creationId xmlns:a16="http://schemas.microsoft.com/office/drawing/2014/main" id="{60BE62BE-A4FE-E818-6210-BA93BAB04407}"/>
                </a:ext>
              </a:extLst>
            </p:cNvPr>
            <p:cNvSpPr/>
            <p:nvPr/>
          </p:nvSpPr>
          <p:spPr>
            <a:xfrm>
              <a:off x="4441038" y="1483038"/>
              <a:ext cx="261975" cy="214650"/>
            </a:xfrm>
            <a:custGeom>
              <a:avLst/>
              <a:gdLst/>
              <a:ahLst/>
              <a:cxnLst/>
              <a:rect l="l" t="t" r="r" b="b"/>
              <a:pathLst>
                <a:path w="10479" h="8586" extrusionOk="0">
                  <a:moveTo>
                    <a:pt x="8930" y="1489"/>
                  </a:moveTo>
                  <a:lnTo>
                    <a:pt x="8930" y="1930"/>
                  </a:lnTo>
                  <a:lnTo>
                    <a:pt x="1334" y="1930"/>
                  </a:lnTo>
                  <a:lnTo>
                    <a:pt x="1334" y="1489"/>
                  </a:lnTo>
                  <a:close/>
                  <a:moveTo>
                    <a:pt x="8930" y="2823"/>
                  </a:moveTo>
                  <a:lnTo>
                    <a:pt x="8930" y="3275"/>
                  </a:lnTo>
                  <a:lnTo>
                    <a:pt x="1334" y="3275"/>
                  </a:lnTo>
                  <a:lnTo>
                    <a:pt x="1334" y="2823"/>
                  </a:lnTo>
                  <a:close/>
                  <a:moveTo>
                    <a:pt x="8930" y="4013"/>
                  </a:moveTo>
                  <a:lnTo>
                    <a:pt x="8930" y="4609"/>
                  </a:lnTo>
                  <a:lnTo>
                    <a:pt x="1334" y="4609"/>
                  </a:lnTo>
                  <a:lnTo>
                    <a:pt x="1334" y="4013"/>
                  </a:lnTo>
                  <a:close/>
                  <a:moveTo>
                    <a:pt x="1" y="1"/>
                  </a:moveTo>
                  <a:lnTo>
                    <a:pt x="1" y="6252"/>
                  </a:lnTo>
                  <a:lnTo>
                    <a:pt x="8145" y="6252"/>
                  </a:lnTo>
                  <a:lnTo>
                    <a:pt x="10478" y="8585"/>
                  </a:lnTo>
                  <a:lnTo>
                    <a:pt x="10395"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2462;p44">
              <a:extLst>
                <a:ext uri="{FF2B5EF4-FFF2-40B4-BE49-F238E27FC236}">
                  <a16:creationId xmlns:a16="http://schemas.microsoft.com/office/drawing/2014/main" id="{6E5256C9-CC61-554F-3B5A-7F39E2999A44}"/>
                </a:ext>
              </a:extLst>
            </p:cNvPr>
            <p:cNvSpPr txBox="1"/>
            <p:nvPr/>
          </p:nvSpPr>
          <p:spPr>
            <a:xfrm>
              <a:off x="3623671" y="3538387"/>
              <a:ext cx="1884577" cy="429599"/>
            </a:xfrm>
            <a:prstGeom prst="rect">
              <a:avLst/>
            </a:prstGeom>
            <a:solidFill>
              <a:schemeClr val="bg1">
                <a:alpha val="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err="1">
                  <a:solidFill>
                    <a:schemeClr val="bg1">
                      <a:alpha val="57000"/>
                    </a:schemeClr>
                  </a:solidFill>
                  <a:latin typeface="Roboto"/>
                  <a:ea typeface="Roboto"/>
                  <a:cs typeface="Roboto"/>
                  <a:sym typeface="Roboto"/>
                </a:rPr>
                <a:t>Developing</a:t>
              </a:r>
              <a:r>
                <a:rPr lang="tr-TR" dirty="0">
                  <a:solidFill>
                    <a:schemeClr val="bg1">
                      <a:alpha val="57000"/>
                    </a:schemeClr>
                  </a:solidFill>
                  <a:latin typeface="Roboto"/>
                  <a:ea typeface="Roboto"/>
                  <a:cs typeface="Roboto"/>
                  <a:sym typeface="Roboto"/>
                </a:rPr>
                <a:t> First </a:t>
              </a:r>
              <a:r>
                <a:rPr lang="tr-TR" dirty="0" err="1">
                  <a:solidFill>
                    <a:schemeClr val="bg1">
                      <a:alpha val="57000"/>
                    </a:schemeClr>
                  </a:solidFill>
                  <a:latin typeface="Roboto"/>
                  <a:ea typeface="Roboto"/>
                  <a:cs typeface="Roboto"/>
                  <a:sym typeface="Roboto"/>
                </a:rPr>
                <a:t>Prototype</a:t>
              </a:r>
              <a:endParaRPr dirty="0">
                <a:solidFill>
                  <a:schemeClr val="bg1">
                    <a:alpha val="57000"/>
                  </a:schemeClr>
                </a:solidFill>
                <a:latin typeface="Roboto"/>
                <a:ea typeface="Roboto"/>
                <a:cs typeface="Roboto"/>
                <a:sym typeface="Roboto"/>
              </a:endParaRPr>
            </a:p>
          </p:txBody>
        </p:sp>
      </p:grpSp>
      <p:grpSp>
        <p:nvGrpSpPr>
          <p:cNvPr id="103" name="Google Shape;2470;p44">
            <a:extLst>
              <a:ext uri="{FF2B5EF4-FFF2-40B4-BE49-F238E27FC236}">
                <a16:creationId xmlns:a16="http://schemas.microsoft.com/office/drawing/2014/main" id="{5EC013BE-16F3-9549-BB89-EBD0E540B7C8}"/>
              </a:ext>
            </a:extLst>
          </p:cNvPr>
          <p:cNvGrpSpPr/>
          <p:nvPr/>
        </p:nvGrpSpPr>
        <p:grpSpPr>
          <a:xfrm>
            <a:off x="1129983" y="2175256"/>
            <a:ext cx="1130437" cy="1637752"/>
            <a:chOff x="2590213" y="2101288"/>
            <a:chExt cx="1556475" cy="2137475"/>
          </a:xfrm>
          <a:solidFill>
            <a:schemeClr val="bg1">
              <a:alpha val="34000"/>
            </a:schemeClr>
          </a:solidFill>
          <a:effectLst>
            <a:outerShdw blurRad="50800" sx="1000" sy="1000" algn="ctr" rotWithShape="0">
              <a:srgbClr val="000000"/>
            </a:outerShdw>
          </a:effectLst>
        </p:grpSpPr>
        <p:sp>
          <p:nvSpPr>
            <p:cNvPr id="104" name="Google Shape;2471;p44">
              <a:extLst>
                <a:ext uri="{FF2B5EF4-FFF2-40B4-BE49-F238E27FC236}">
                  <a16:creationId xmlns:a16="http://schemas.microsoft.com/office/drawing/2014/main" id="{DAA73BBB-19D8-942C-5AF8-433A350F80FB}"/>
                </a:ext>
              </a:extLst>
            </p:cNvPr>
            <p:cNvSpPr/>
            <p:nvPr/>
          </p:nvSpPr>
          <p:spPr>
            <a:xfrm>
              <a:off x="2700338" y="2101288"/>
              <a:ext cx="1336500" cy="723025"/>
            </a:xfrm>
            <a:custGeom>
              <a:avLst/>
              <a:gdLst/>
              <a:ahLst/>
              <a:cxnLst/>
              <a:rect l="l" t="t" r="r" b="b"/>
              <a:pathLst>
                <a:path w="53460" h="28921" extrusionOk="0">
                  <a:moveTo>
                    <a:pt x="26731" y="0"/>
                  </a:moveTo>
                  <a:cubicBezTo>
                    <a:pt x="26088" y="0"/>
                    <a:pt x="25468" y="262"/>
                    <a:pt x="25016" y="714"/>
                  </a:cubicBezTo>
                  <a:lnTo>
                    <a:pt x="942" y="24777"/>
                  </a:lnTo>
                  <a:cubicBezTo>
                    <a:pt x="1" y="25729"/>
                    <a:pt x="1" y="27265"/>
                    <a:pt x="942" y="28206"/>
                  </a:cubicBezTo>
                  <a:cubicBezTo>
                    <a:pt x="1418" y="28676"/>
                    <a:pt x="2037" y="28911"/>
                    <a:pt x="2656" y="28911"/>
                  </a:cubicBezTo>
                  <a:cubicBezTo>
                    <a:pt x="3275" y="28911"/>
                    <a:pt x="3894" y="28676"/>
                    <a:pt x="4371" y="28206"/>
                  </a:cubicBezTo>
                  <a:lnTo>
                    <a:pt x="26731" y="5846"/>
                  </a:lnTo>
                  <a:lnTo>
                    <a:pt x="49090" y="28206"/>
                  </a:lnTo>
                  <a:cubicBezTo>
                    <a:pt x="49555" y="28682"/>
                    <a:pt x="50174" y="28920"/>
                    <a:pt x="50793" y="28920"/>
                  </a:cubicBezTo>
                  <a:cubicBezTo>
                    <a:pt x="51412" y="28920"/>
                    <a:pt x="52043" y="28682"/>
                    <a:pt x="52508" y="28206"/>
                  </a:cubicBezTo>
                  <a:cubicBezTo>
                    <a:pt x="53460" y="27265"/>
                    <a:pt x="53460" y="25729"/>
                    <a:pt x="52508" y="24777"/>
                  </a:cubicBezTo>
                  <a:lnTo>
                    <a:pt x="28445" y="714"/>
                  </a:lnTo>
                  <a:cubicBezTo>
                    <a:pt x="27981" y="262"/>
                    <a:pt x="27373" y="0"/>
                    <a:pt x="267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2472;p44">
              <a:extLst>
                <a:ext uri="{FF2B5EF4-FFF2-40B4-BE49-F238E27FC236}">
                  <a16:creationId xmlns:a16="http://schemas.microsoft.com/office/drawing/2014/main" id="{AAFB6AA0-A470-752D-6A70-A3F629E87C03}"/>
                </a:ext>
              </a:extLst>
            </p:cNvPr>
            <p:cNvSpPr/>
            <p:nvPr/>
          </p:nvSpPr>
          <p:spPr>
            <a:xfrm>
              <a:off x="2590213" y="2468363"/>
              <a:ext cx="1556475" cy="1540825"/>
            </a:xfrm>
            <a:custGeom>
              <a:avLst/>
              <a:gdLst/>
              <a:ahLst/>
              <a:cxnLst/>
              <a:rect l="l" t="t" r="r" b="b"/>
              <a:pathLst>
                <a:path w="62259" h="61633" extrusionOk="0">
                  <a:moveTo>
                    <a:pt x="31134" y="0"/>
                  </a:moveTo>
                  <a:cubicBezTo>
                    <a:pt x="30314" y="0"/>
                    <a:pt x="29492" y="313"/>
                    <a:pt x="28861" y="938"/>
                  </a:cubicBezTo>
                  <a:lnTo>
                    <a:pt x="1251" y="28549"/>
                  </a:lnTo>
                  <a:cubicBezTo>
                    <a:pt x="1" y="29799"/>
                    <a:pt x="1" y="31823"/>
                    <a:pt x="1251" y="33085"/>
                  </a:cubicBezTo>
                  <a:lnTo>
                    <a:pt x="28861" y="60695"/>
                  </a:lnTo>
                  <a:cubicBezTo>
                    <a:pt x="29486" y="61320"/>
                    <a:pt x="30308" y="61633"/>
                    <a:pt x="31130" y="61633"/>
                  </a:cubicBezTo>
                  <a:cubicBezTo>
                    <a:pt x="31951" y="61633"/>
                    <a:pt x="32773" y="61320"/>
                    <a:pt x="33398" y="60695"/>
                  </a:cubicBezTo>
                  <a:lnTo>
                    <a:pt x="61008" y="33085"/>
                  </a:lnTo>
                  <a:cubicBezTo>
                    <a:pt x="62258" y="31823"/>
                    <a:pt x="62258" y="29799"/>
                    <a:pt x="61008" y="28549"/>
                  </a:cubicBezTo>
                  <a:lnTo>
                    <a:pt x="33398" y="938"/>
                  </a:lnTo>
                  <a:cubicBezTo>
                    <a:pt x="32773" y="313"/>
                    <a:pt x="31954" y="0"/>
                    <a:pt x="3113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2473;p44">
              <a:extLst>
                <a:ext uri="{FF2B5EF4-FFF2-40B4-BE49-F238E27FC236}">
                  <a16:creationId xmlns:a16="http://schemas.microsoft.com/office/drawing/2014/main" id="{3816228F-A53B-3FC8-BBC7-1C078CAF3ECC}"/>
                </a:ext>
              </a:extLst>
            </p:cNvPr>
            <p:cNvSpPr/>
            <p:nvPr/>
          </p:nvSpPr>
          <p:spPr>
            <a:xfrm>
              <a:off x="2657443" y="2566513"/>
              <a:ext cx="1417872" cy="1343650"/>
            </a:xfrm>
            <a:custGeom>
              <a:avLst/>
              <a:gdLst/>
              <a:ahLst/>
              <a:cxnLst/>
              <a:rect l="l" t="t" r="r" b="b"/>
              <a:pathLst>
                <a:path w="53745" h="53746" extrusionOk="0">
                  <a:moveTo>
                    <a:pt x="26873" y="0"/>
                  </a:moveTo>
                  <a:lnTo>
                    <a:pt x="0" y="26873"/>
                  </a:lnTo>
                  <a:lnTo>
                    <a:pt x="26873" y="53745"/>
                  </a:lnTo>
                  <a:lnTo>
                    <a:pt x="53745" y="26873"/>
                  </a:lnTo>
                  <a:lnTo>
                    <a:pt x="26873"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500" dirty="0" err="1">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November</a:t>
              </a:r>
              <a:endParaRP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endParaRPr>
            </a:p>
          </p:txBody>
        </p:sp>
        <p:sp>
          <p:nvSpPr>
            <p:cNvPr id="107" name="Google Shape;2474;p44">
              <a:extLst>
                <a:ext uri="{FF2B5EF4-FFF2-40B4-BE49-F238E27FC236}">
                  <a16:creationId xmlns:a16="http://schemas.microsoft.com/office/drawing/2014/main" id="{C6B0E884-A5E6-5635-6780-E4B8C2D9FF0F}"/>
                </a:ext>
              </a:extLst>
            </p:cNvPr>
            <p:cNvSpPr/>
            <p:nvPr/>
          </p:nvSpPr>
          <p:spPr>
            <a:xfrm>
              <a:off x="3044738" y="3598713"/>
              <a:ext cx="647725" cy="640050"/>
            </a:xfrm>
            <a:custGeom>
              <a:avLst/>
              <a:gdLst/>
              <a:ahLst/>
              <a:cxnLst/>
              <a:rect l="l" t="t" r="r" b="b"/>
              <a:pathLst>
                <a:path w="25909" h="25602" extrusionOk="0">
                  <a:moveTo>
                    <a:pt x="12949" y="0"/>
                  </a:moveTo>
                  <a:cubicBezTo>
                    <a:pt x="12547" y="0"/>
                    <a:pt x="12145" y="152"/>
                    <a:pt x="11835" y="456"/>
                  </a:cubicBezTo>
                  <a:lnTo>
                    <a:pt x="608" y="11695"/>
                  </a:lnTo>
                  <a:cubicBezTo>
                    <a:pt x="1" y="12302"/>
                    <a:pt x="1" y="13303"/>
                    <a:pt x="608" y="13910"/>
                  </a:cubicBezTo>
                  <a:lnTo>
                    <a:pt x="11835" y="25137"/>
                  </a:lnTo>
                  <a:cubicBezTo>
                    <a:pt x="12145" y="25447"/>
                    <a:pt x="12547" y="25602"/>
                    <a:pt x="12949" y="25602"/>
                  </a:cubicBezTo>
                  <a:cubicBezTo>
                    <a:pt x="13350" y="25602"/>
                    <a:pt x="13752" y="25447"/>
                    <a:pt x="14062" y="25137"/>
                  </a:cubicBezTo>
                  <a:lnTo>
                    <a:pt x="25289" y="13910"/>
                  </a:lnTo>
                  <a:cubicBezTo>
                    <a:pt x="25909" y="13303"/>
                    <a:pt x="25909" y="12302"/>
                    <a:pt x="25289" y="11695"/>
                  </a:cubicBezTo>
                  <a:lnTo>
                    <a:pt x="14062" y="456"/>
                  </a:lnTo>
                  <a:cubicBezTo>
                    <a:pt x="13752" y="152"/>
                    <a:pt x="13350" y="0"/>
                    <a:pt x="1294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2475;p44">
              <a:extLst>
                <a:ext uri="{FF2B5EF4-FFF2-40B4-BE49-F238E27FC236}">
                  <a16:creationId xmlns:a16="http://schemas.microsoft.com/office/drawing/2014/main" id="{35A474CE-6E98-95F9-90D9-072BC8E18A59}"/>
                </a:ext>
              </a:extLst>
            </p:cNvPr>
            <p:cNvSpPr/>
            <p:nvPr/>
          </p:nvSpPr>
          <p:spPr>
            <a:xfrm>
              <a:off x="3257863" y="3778563"/>
              <a:ext cx="223250" cy="279225"/>
            </a:xfrm>
            <a:custGeom>
              <a:avLst/>
              <a:gdLst/>
              <a:ahLst/>
              <a:cxnLst/>
              <a:rect l="l" t="t" r="r" b="b"/>
              <a:pathLst>
                <a:path w="8930" h="11169" extrusionOk="0">
                  <a:moveTo>
                    <a:pt x="7585" y="1941"/>
                  </a:moveTo>
                  <a:lnTo>
                    <a:pt x="7585" y="2382"/>
                  </a:lnTo>
                  <a:lnTo>
                    <a:pt x="1191" y="2382"/>
                  </a:lnTo>
                  <a:lnTo>
                    <a:pt x="1191" y="1941"/>
                  </a:lnTo>
                  <a:close/>
                  <a:moveTo>
                    <a:pt x="7585" y="3132"/>
                  </a:moveTo>
                  <a:lnTo>
                    <a:pt x="7585" y="3727"/>
                  </a:lnTo>
                  <a:lnTo>
                    <a:pt x="1191" y="3727"/>
                  </a:lnTo>
                  <a:lnTo>
                    <a:pt x="1191" y="3132"/>
                  </a:lnTo>
                  <a:close/>
                  <a:moveTo>
                    <a:pt x="7585" y="4918"/>
                  </a:moveTo>
                  <a:lnTo>
                    <a:pt x="7585" y="6251"/>
                  </a:lnTo>
                  <a:lnTo>
                    <a:pt x="1191" y="6251"/>
                  </a:lnTo>
                  <a:lnTo>
                    <a:pt x="1191" y="4918"/>
                  </a:lnTo>
                  <a:close/>
                  <a:moveTo>
                    <a:pt x="3715" y="7144"/>
                  </a:moveTo>
                  <a:lnTo>
                    <a:pt x="3715" y="9526"/>
                  </a:lnTo>
                  <a:lnTo>
                    <a:pt x="1191" y="9526"/>
                  </a:lnTo>
                  <a:lnTo>
                    <a:pt x="1191" y="7144"/>
                  </a:lnTo>
                  <a:close/>
                  <a:moveTo>
                    <a:pt x="7585" y="7144"/>
                  </a:moveTo>
                  <a:lnTo>
                    <a:pt x="7585" y="9526"/>
                  </a:lnTo>
                  <a:lnTo>
                    <a:pt x="5061" y="9526"/>
                  </a:lnTo>
                  <a:lnTo>
                    <a:pt x="5061" y="7144"/>
                  </a:lnTo>
                  <a:close/>
                  <a:moveTo>
                    <a:pt x="0" y="1"/>
                  </a:moveTo>
                  <a:lnTo>
                    <a:pt x="0" y="11169"/>
                  </a:lnTo>
                  <a:lnTo>
                    <a:pt x="8930" y="11169"/>
                  </a:lnTo>
                  <a:lnTo>
                    <a:pt x="8930" y="1"/>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10" name="Google Shape;2477;p44">
            <a:extLst>
              <a:ext uri="{FF2B5EF4-FFF2-40B4-BE49-F238E27FC236}">
                <a16:creationId xmlns:a16="http://schemas.microsoft.com/office/drawing/2014/main" id="{F8C3B8F2-C14A-C2BD-BE92-FB02E54E6BBE}"/>
              </a:ext>
            </a:extLst>
          </p:cNvPr>
          <p:cNvGrpSpPr/>
          <p:nvPr/>
        </p:nvGrpSpPr>
        <p:grpSpPr>
          <a:xfrm>
            <a:off x="2969494" y="1764116"/>
            <a:ext cx="1329765" cy="2035406"/>
            <a:chOff x="4903138" y="1582301"/>
            <a:chExt cx="1830927" cy="2656462"/>
          </a:xfrm>
          <a:solidFill>
            <a:schemeClr val="bg1">
              <a:alpha val="34000"/>
            </a:schemeClr>
          </a:solidFill>
          <a:effectLst>
            <a:outerShdw blurRad="50800" sx="1000" sy="1000" algn="ctr" rotWithShape="0">
              <a:srgbClr val="000000"/>
            </a:outerShdw>
          </a:effectLst>
        </p:grpSpPr>
        <p:sp>
          <p:nvSpPr>
            <p:cNvPr id="111" name="Google Shape;2478;p44">
              <a:extLst>
                <a:ext uri="{FF2B5EF4-FFF2-40B4-BE49-F238E27FC236}">
                  <a16:creationId xmlns:a16="http://schemas.microsoft.com/office/drawing/2014/main" id="{BD38BD7F-B3F6-349A-61F1-8255DE80D512}"/>
                </a:ext>
              </a:extLst>
            </p:cNvPr>
            <p:cNvSpPr/>
            <p:nvPr/>
          </p:nvSpPr>
          <p:spPr>
            <a:xfrm>
              <a:off x="5107188" y="2101288"/>
              <a:ext cx="1336500" cy="723025"/>
            </a:xfrm>
            <a:custGeom>
              <a:avLst/>
              <a:gdLst/>
              <a:ahLst/>
              <a:cxnLst/>
              <a:rect l="l" t="t" r="r" b="b"/>
              <a:pathLst>
                <a:path w="53460" h="28921" extrusionOk="0">
                  <a:moveTo>
                    <a:pt x="26730" y="0"/>
                  </a:moveTo>
                  <a:cubicBezTo>
                    <a:pt x="26088" y="0"/>
                    <a:pt x="25480" y="262"/>
                    <a:pt x="25028" y="714"/>
                  </a:cubicBezTo>
                  <a:lnTo>
                    <a:pt x="953" y="24777"/>
                  </a:lnTo>
                  <a:cubicBezTo>
                    <a:pt x="1" y="25729"/>
                    <a:pt x="1" y="27265"/>
                    <a:pt x="953" y="28206"/>
                  </a:cubicBezTo>
                  <a:cubicBezTo>
                    <a:pt x="1425" y="28678"/>
                    <a:pt x="2047" y="28916"/>
                    <a:pt x="2669" y="28916"/>
                  </a:cubicBezTo>
                  <a:cubicBezTo>
                    <a:pt x="3288" y="28916"/>
                    <a:pt x="3908" y="28681"/>
                    <a:pt x="4382" y="28206"/>
                  </a:cubicBezTo>
                  <a:lnTo>
                    <a:pt x="26730" y="5846"/>
                  </a:lnTo>
                  <a:lnTo>
                    <a:pt x="49090" y="28206"/>
                  </a:lnTo>
                  <a:cubicBezTo>
                    <a:pt x="49567" y="28682"/>
                    <a:pt x="50186" y="28920"/>
                    <a:pt x="50805" y="28920"/>
                  </a:cubicBezTo>
                  <a:cubicBezTo>
                    <a:pt x="51424" y="28920"/>
                    <a:pt x="52043" y="28682"/>
                    <a:pt x="52519" y="28206"/>
                  </a:cubicBezTo>
                  <a:cubicBezTo>
                    <a:pt x="53460" y="27265"/>
                    <a:pt x="53460" y="25729"/>
                    <a:pt x="52519" y="24777"/>
                  </a:cubicBezTo>
                  <a:lnTo>
                    <a:pt x="28445" y="714"/>
                  </a:lnTo>
                  <a:cubicBezTo>
                    <a:pt x="27993" y="262"/>
                    <a:pt x="27373" y="0"/>
                    <a:pt x="2673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2479;p44">
              <a:extLst>
                <a:ext uri="{FF2B5EF4-FFF2-40B4-BE49-F238E27FC236}">
                  <a16:creationId xmlns:a16="http://schemas.microsoft.com/office/drawing/2014/main" id="{080DB9EE-CADC-8D2D-34D1-B7F094C49748}"/>
                </a:ext>
              </a:extLst>
            </p:cNvPr>
            <p:cNvSpPr/>
            <p:nvPr/>
          </p:nvSpPr>
          <p:spPr>
            <a:xfrm>
              <a:off x="4997363" y="2468363"/>
              <a:ext cx="1556475" cy="1540825"/>
            </a:xfrm>
            <a:custGeom>
              <a:avLst/>
              <a:gdLst/>
              <a:ahLst/>
              <a:cxnLst/>
              <a:rect l="l" t="t" r="r" b="b"/>
              <a:pathLst>
                <a:path w="62259" h="61633" extrusionOk="0">
                  <a:moveTo>
                    <a:pt x="31129" y="0"/>
                  </a:moveTo>
                  <a:cubicBezTo>
                    <a:pt x="30308" y="0"/>
                    <a:pt x="29486" y="313"/>
                    <a:pt x="28861" y="938"/>
                  </a:cubicBezTo>
                  <a:lnTo>
                    <a:pt x="1251" y="28549"/>
                  </a:lnTo>
                  <a:cubicBezTo>
                    <a:pt x="1" y="29799"/>
                    <a:pt x="1" y="31823"/>
                    <a:pt x="1251" y="33085"/>
                  </a:cubicBezTo>
                  <a:lnTo>
                    <a:pt x="28861" y="60695"/>
                  </a:lnTo>
                  <a:cubicBezTo>
                    <a:pt x="29486" y="61320"/>
                    <a:pt x="30308" y="61633"/>
                    <a:pt x="31129" y="61633"/>
                  </a:cubicBezTo>
                  <a:cubicBezTo>
                    <a:pt x="31951" y="61633"/>
                    <a:pt x="32772" y="61320"/>
                    <a:pt x="33398" y="60695"/>
                  </a:cubicBezTo>
                  <a:lnTo>
                    <a:pt x="61008" y="33085"/>
                  </a:lnTo>
                  <a:cubicBezTo>
                    <a:pt x="62258" y="31823"/>
                    <a:pt x="62258" y="29799"/>
                    <a:pt x="61008" y="28549"/>
                  </a:cubicBezTo>
                  <a:lnTo>
                    <a:pt x="33398" y="938"/>
                  </a:lnTo>
                  <a:cubicBezTo>
                    <a:pt x="32772" y="313"/>
                    <a:pt x="31951" y="0"/>
                    <a:pt x="3112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2480;p44">
              <a:extLst>
                <a:ext uri="{FF2B5EF4-FFF2-40B4-BE49-F238E27FC236}">
                  <a16:creationId xmlns:a16="http://schemas.microsoft.com/office/drawing/2014/main" id="{4D5955F7-148D-E6A3-5CFE-0C73996DF50B}"/>
                </a:ext>
              </a:extLst>
            </p:cNvPr>
            <p:cNvSpPr/>
            <p:nvPr/>
          </p:nvSpPr>
          <p:spPr>
            <a:xfrm>
              <a:off x="5103913" y="2566513"/>
              <a:ext cx="1343650" cy="1343950"/>
            </a:xfrm>
            <a:custGeom>
              <a:avLst/>
              <a:gdLst/>
              <a:ahLst/>
              <a:cxnLst/>
              <a:rect l="l" t="t" r="r" b="b"/>
              <a:pathLst>
                <a:path w="53746" h="53758" extrusionOk="0">
                  <a:moveTo>
                    <a:pt x="26873" y="0"/>
                  </a:moveTo>
                  <a:lnTo>
                    <a:pt x="1" y="26885"/>
                  </a:lnTo>
                  <a:lnTo>
                    <a:pt x="26873" y="53757"/>
                  </a:lnTo>
                  <a:lnTo>
                    <a:pt x="53746" y="26885"/>
                  </a:lnTo>
                  <a:lnTo>
                    <a:pt x="26873" y="0"/>
                  </a:ln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sz="1500" dirty="0" err="1">
                  <a:solidFill>
                    <a:srgbClr val="434343"/>
                  </a:solidFill>
                  <a:latin typeface="Calibri" panose="020F0502020204030204" pitchFamily="34" charset="0"/>
                  <a:ea typeface="Fira Sans Extra Condensed Medium"/>
                  <a:cs typeface="Calibri" panose="020F0502020204030204" pitchFamily="34" charset="0"/>
                  <a:sym typeface="Fira Sans Extra Condensed Medium"/>
                </a:rPr>
                <a:t>January</a:t>
              </a:r>
              <a:endParaRPr sz="1500" dirty="0">
                <a:solidFill>
                  <a:srgbClr val="434343"/>
                </a:solidFill>
                <a:latin typeface="Calibri" panose="020F0502020204030204" pitchFamily="34" charset="0"/>
                <a:ea typeface="Fira Sans Extra Condensed Medium"/>
                <a:cs typeface="Calibri" panose="020F0502020204030204" pitchFamily="34" charset="0"/>
                <a:sym typeface="Fira Sans Extra Condensed Medium"/>
              </a:endParaRPr>
            </a:p>
          </p:txBody>
        </p:sp>
        <p:sp>
          <p:nvSpPr>
            <p:cNvPr id="114" name="Google Shape;2481;p44">
              <a:extLst>
                <a:ext uri="{FF2B5EF4-FFF2-40B4-BE49-F238E27FC236}">
                  <a16:creationId xmlns:a16="http://schemas.microsoft.com/office/drawing/2014/main" id="{DD5BE142-959A-DF30-3C71-0158B1E2756B}"/>
                </a:ext>
              </a:extLst>
            </p:cNvPr>
            <p:cNvSpPr/>
            <p:nvPr/>
          </p:nvSpPr>
          <p:spPr>
            <a:xfrm>
              <a:off x="5451588" y="3598713"/>
              <a:ext cx="647725" cy="640050"/>
            </a:xfrm>
            <a:custGeom>
              <a:avLst/>
              <a:gdLst/>
              <a:ahLst/>
              <a:cxnLst/>
              <a:rect l="l" t="t" r="r" b="b"/>
              <a:pathLst>
                <a:path w="25909" h="25602" extrusionOk="0">
                  <a:moveTo>
                    <a:pt x="12960" y="0"/>
                  </a:moveTo>
                  <a:cubicBezTo>
                    <a:pt x="12559" y="0"/>
                    <a:pt x="12157" y="152"/>
                    <a:pt x="11847" y="456"/>
                  </a:cubicBezTo>
                  <a:lnTo>
                    <a:pt x="620" y="11695"/>
                  </a:lnTo>
                  <a:cubicBezTo>
                    <a:pt x="0" y="12302"/>
                    <a:pt x="0" y="13303"/>
                    <a:pt x="620" y="13910"/>
                  </a:cubicBezTo>
                  <a:lnTo>
                    <a:pt x="11847" y="25137"/>
                  </a:lnTo>
                  <a:cubicBezTo>
                    <a:pt x="12157" y="25447"/>
                    <a:pt x="12559" y="25602"/>
                    <a:pt x="12960" y="25602"/>
                  </a:cubicBezTo>
                  <a:cubicBezTo>
                    <a:pt x="13362" y="25602"/>
                    <a:pt x="13764" y="25447"/>
                    <a:pt x="14074" y="25137"/>
                  </a:cubicBezTo>
                  <a:lnTo>
                    <a:pt x="25301" y="13910"/>
                  </a:lnTo>
                  <a:cubicBezTo>
                    <a:pt x="25908" y="13303"/>
                    <a:pt x="25908" y="12302"/>
                    <a:pt x="25301" y="11695"/>
                  </a:cubicBezTo>
                  <a:lnTo>
                    <a:pt x="14074" y="456"/>
                  </a:lnTo>
                  <a:cubicBezTo>
                    <a:pt x="13764" y="152"/>
                    <a:pt x="13362" y="0"/>
                    <a:pt x="1296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2482;p44">
              <a:extLst>
                <a:ext uri="{FF2B5EF4-FFF2-40B4-BE49-F238E27FC236}">
                  <a16:creationId xmlns:a16="http://schemas.microsoft.com/office/drawing/2014/main" id="{83D988E4-E60E-930E-B65E-9E4D09029A16}"/>
                </a:ext>
              </a:extLst>
            </p:cNvPr>
            <p:cNvSpPr/>
            <p:nvPr/>
          </p:nvSpPr>
          <p:spPr>
            <a:xfrm>
              <a:off x="5631663" y="3774988"/>
              <a:ext cx="290250" cy="290250"/>
            </a:xfrm>
            <a:custGeom>
              <a:avLst/>
              <a:gdLst/>
              <a:ahLst/>
              <a:cxnLst/>
              <a:rect l="l" t="t" r="r" b="b"/>
              <a:pathLst>
                <a:path w="11610" h="11610" extrusionOk="0">
                  <a:moveTo>
                    <a:pt x="5751" y="2823"/>
                  </a:moveTo>
                  <a:cubicBezTo>
                    <a:pt x="7371" y="2823"/>
                    <a:pt x="8680" y="4132"/>
                    <a:pt x="8680" y="5751"/>
                  </a:cubicBezTo>
                  <a:cubicBezTo>
                    <a:pt x="8680" y="7359"/>
                    <a:pt x="7371" y="8668"/>
                    <a:pt x="5751" y="8668"/>
                  </a:cubicBezTo>
                  <a:cubicBezTo>
                    <a:pt x="4144" y="8668"/>
                    <a:pt x="2834" y="7359"/>
                    <a:pt x="2834" y="5751"/>
                  </a:cubicBezTo>
                  <a:cubicBezTo>
                    <a:pt x="2834" y="4132"/>
                    <a:pt x="4144" y="2823"/>
                    <a:pt x="5751" y="2823"/>
                  </a:cubicBezTo>
                  <a:close/>
                  <a:moveTo>
                    <a:pt x="5323" y="1"/>
                  </a:moveTo>
                  <a:cubicBezTo>
                    <a:pt x="4930" y="1"/>
                    <a:pt x="4608" y="298"/>
                    <a:pt x="4608" y="679"/>
                  </a:cubicBezTo>
                  <a:cubicBezTo>
                    <a:pt x="4608" y="977"/>
                    <a:pt x="4418" y="1227"/>
                    <a:pt x="4144" y="1334"/>
                  </a:cubicBezTo>
                  <a:cubicBezTo>
                    <a:pt x="4013" y="1382"/>
                    <a:pt x="3894" y="1429"/>
                    <a:pt x="3775" y="1489"/>
                  </a:cubicBezTo>
                  <a:cubicBezTo>
                    <a:pt x="3677" y="1532"/>
                    <a:pt x="3573" y="1553"/>
                    <a:pt x="3470" y="1553"/>
                  </a:cubicBezTo>
                  <a:cubicBezTo>
                    <a:pt x="3285" y="1553"/>
                    <a:pt x="3103" y="1484"/>
                    <a:pt x="2965" y="1346"/>
                  </a:cubicBezTo>
                  <a:cubicBezTo>
                    <a:pt x="2828" y="1209"/>
                    <a:pt x="2650" y="1141"/>
                    <a:pt x="2471" y="1141"/>
                  </a:cubicBezTo>
                  <a:cubicBezTo>
                    <a:pt x="2293" y="1141"/>
                    <a:pt x="2114" y="1209"/>
                    <a:pt x="1977" y="1346"/>
                  </a:cubicBezTo>
                  <a:lnTo>
                    <a:pt x="1358" y="1965"/>
                  </a:lnTo>
                  <a:cubicBezTo>
                    <a:pt x="1084" y="2239"/>
                    <a:pt x="1084" y="2692"/>
                    <a:pt x="1358" y="2965"/>
                  </a:cubicBezTo>
                  <a:cubicBezTo>
                    <a:pt x="1572" y="3168"/>
                    <a:pt x="1620" y="3489"/>
                    <a:pt x="1489" y="3763"/>
                  </a:cubicBezTo>
                  <a:cubicBezTo>
                    <a:pt x="1429" y="3882"/>
                    <a:pt x="1382" y="4013"/>
                    <a:pt x="1334" y="4132"/>
                  </a:cubicBezTo>
                  <a:cubicBezTo>
                    <a:pt x="1239" y="4418"/>
                    <a:pt x="989" y="4608"/>
                    <a:pt x="691" y="4608"/>
                  </a:cubicBezTo>
                  <a:cubicBezTo>
                    <a:pt x="298" y="4608"/>
                    <a:pt x="1" y="4930"/>
                    <a:pt x="1" y="5311"/>
                  </a:cubicBezTo>
                  <a:lnTo>
                    <a:pt x="1" y="6180"/>
                  </a:lnTo>
                  <a:cubicBezTo>
                    <a:pt x="1" y="6573"/>
                    <a:pt x="298" y="6883"/>
                    <a:pt x="691" y="6883"/>
                  </a:cubicBezTo>
                  <a:cubicBezTo>
                    <a:pt x="989" y="6883"/>
                    <a:pt x="1239" y="7085"/>
                    <a:pt x="1346" y="7359"/>
                  </a:cubicBezTo>
                  <a:cubicBezTo>
                    <a:pt x="1394" y="7490"/>
                    <a:pt x="1441" y="7609"/>
                    <a:pt x="1489" y="7728"/>
                  </a:cubicBezTo>
                  <a:cubicBezTo>
                    <a:pt x="1620" y="8002"/>
                    <a:pt x="1572" y="8323"/>
                    <a:pt x="1358" y="8537"/>
                  </a:cubicBezTo>
                  <a:cubicBezTo>
                    <a:pt x="1084" y="8811"/>
                    <a:pt x="1084" y="9264"/>
                    <a:pt x="1358" y="9538"/>
                  </a:cubicBezTo>
                  <a:lnTo>
                    <a:pt x="1977" y="10145"/>
                  </a:lnTo>
                  <a:cubicBezTo>
                    <a:pt x="2114" y="10282"/>
                    <a:pt x="2293" y="10350"/>
                    <a:pt x="2471" y="10350"/>
                  </a:cubicBezTo>
                  <a:cubicBezTo>
                    <a:pt x="2650" y="10350"/>
                    <a:pt x="2828" y="10282"/>
                    <a:pt x="2965" y="10145"/>
                  </a:cubicBezTo>
                  <a:cubicBezTo>
                    <a:pt x="3100" y="10010"/>
                    <a:pt x="3277" y="9941"/>
                    <a:pt x="3458" y="9941"/>
                  </a:cubicBezTo>
                  <a:cubicBezTo>
                    <a:pt x="3565" y="9941"/>
                    <a:pt x="3673" y="9965"/>
                    <a:pt x="3775" y="10014"/>
                  </a:cubicBezTo>
                  <a:cubicBezTo>
                    <a:pt x="3894" y="10073"/>
                    <a:pt x="4013" y="10121"/>
                    <a:pt x="4144" y="10169"/>
                  </a:cubicBezTo>
                  <a:cubicBezTo>
                    <a:pt x="4418" y="10276"/>
                    <a:pt x="4608" y="10538"/>
                    <a:pt x="4608" y="10835"/>
                  </a:cubicBezTo>
                  <a:lnTo>
                    <a:pt x="4608" y="10871"/>
                  </a:lnTo>
                  <a:cubicBezTo>
                    <a:pt x="4608" y="11252"/>
                    <a:pt x="4930" y="11609"/>
                    <a:pt x="5323" y="11609"/>
                  </a:cubicBezTo>
                  <a:lnTo>
                    <a:pt x="6192" y="11609"/>
                  </a:lnTo>
                  <a:cubicBezTo>
                    <a:pt x="6585" y="11609"/>
                    <a:pt x="6847" y="11252"/>
                    <a:pt x="6847" y="10871"/>
                  </a:cubicBezTo>
                  <a:lnTo>
                    <a:pt x="6847" y="10847"/>
                  </a:lnTo>
                  <a:cubicBezTo>
                    <a:pt x="6847" y="10550"/>
                    <a:pt x="7061" y="10276"/>
                    <a:pt x="7347" y="10181"/>
                  </a:cubicBezTo>
                  <a:cubicBezTo>
                    <a:pt x="7466" y="10133"/>
                    <a:pt x="7609" y="10073"/>
                    <a:pt x="7728" y="10014"/>
                  </a:cubicBezTo>
                  <a:cubicBezTo>
                    <a:pt x="7827" y="9971"/>
                    <a:pt x="7932" y="9950"/>
                    <a:pt x="8036" y="9950"/>
                  </a:cubicBezTo>
                  <a:cubicBezTo>
                    <a:pt x="8220" y="9950"/>
                    <a:pt x="8401" y="10016"/>
                    <a:pt x="8538" y="10145"/>
                  </a:cubicBezTo>
                  <a:cubicBezTo>
                    <a:pt x="8673" y="10286"/>
                    <a:pt x="8852" y="10355"/>
                    <a:pt x="9032" y="10355"/>
                  </a:cubicBezTo>
                  <a:cubicBezTo>
                    <a:pt x="9215" y="10355"/>
                    <a:pt x="9399" y="10283"/>
                    <a:pt x="9538" y="10145"/>
                  </a:cubicBezTo>
                  <a:lnTo>
                    <a:pt x="10157" y="9538"/>
                  </a:lnTo>
                  <a:cubicBezTo>
                    <a:pt x="10431" y="9264"/>
                    <a:pt x="10431" y="8811"/>
                    <a:pt x="10157" y="8537"/>
                  </a:cubicBezTo>
                  <a:cubicBezTo>
                    <a:pt x="9942" y="8323"/>
                    <a:pt x="9895" y="8002"/>
                    <a:pt x="10026" y="7740"/>
                  </a:cubicBezTo>
                  <a:cubicBezTo>
                    <a:pt x="10073" y="7609"/>
                    <a:pt x="10133" y="7466"/>
                    <a:pt x="10181" y="7335"/>
                  </a:cubicBezTo>
                  <a:cubicBezTo>
                    <a:pt x="10276" y="7061"/>
                    <a:pt x="10538" y="6847"/>
                    <a:pt x="10835" y="6847"/>
                  </a:cubicBezTo>
                  <a:lnTo>
                    <a:pt x="10871" y="6847"/>
                  </a:lnTo>
                  <a:cubicBezTo>
                    <a:pt x="11264" y="6847"/>
                    <a:pt x="11609" y="6573"/>
                    <a:pt x="11609" y="6180"/>
                  </a:cubicBezTo>
                  <a:lnTo>
                    <a:pt x="11609" y="5311"/>
                  </a:lnTo>
                  <a:cubicBezTo>
                    <a:pt x="11609" y="4930"/>
                    <a:pt x="11264" y="4608"/>
                    <a:pt x="10871" y="4608"/>
                  </a:cubicBezTo>
                  <a:lnTo>
                    <a:pt x="10859" y="4608"/>
                  </a:lnTo>
                  <a:cubicBezTo>
                    <a:pt x="10550" y="4608"/>
                    <a:pt x="10288" y="4418"/>
                    <a:pt x="10181" y="4132"/>
                  </a:cubicBezTo>
                  <a:cubicBezTo>
                    <a:pt x="10133" y="4013"/>
                    <a:pt x="10085" y="3882"/>
                    <a:pt x="10026" y="3763"/>
                  </a:cubicBezTo>
                  <a:cubicBezTo>
                    <a:pt x="9895" y="3489"/>
                    <a:pt x="9942" y="3168"/>
                    <a:pt x="10157" y="2965"/>
                  </a:cubicBezTo>
                  <a:cubicBezTo>
                    <a:pt x="10431" y="2680"/>
                    <a:pt x="10431" y="2239"/>
                    <a:pt x="10157" y="1965"/>
                  </a:cubicBezTo>
                  <a:lnTo>
                    <a:pt x="9538" y="1346"/>
                  </a:lnTo>
                  <a:cubicBezTo>
                    <a:pt x="9401" y="1209"/>
                    <a:pt x="9222" y="1141"/>
                    <a:pt x="9044" y="1141"/>
                  </a:cubicBezTo>
                  <a:cubicBezTo>
                    <a:pt x="8865" y="1141"/>
                    <a:pt x="8686" y="1209"/>
                    <a:pt x="8549" y="1346"/>
                  </a:cubicBezTo>
                  <a:cubicBezTo>
                    <a:pt x="8412" y="1484"/>
                    <a:pt x="8230" y="1553"/>
                    <a:pt x="8044" y="1553"/>
                  </a:cubicBezTo>
                  <a:cubicBezTo>
                    <a:pt x="7941" y="1553"/>
                    <a:pt x="7838" y="1532"/>
                    <a:pt x="7740" y="1489"/>
                  </a:cubicBezTo>
                  <a:cubicBezTo>
                    <a:pt x="7621" y="1429"/>
                    <a:pt x="7466" y="1382"/>
                    <a:pt x="7347" y="1334"/>
                  </a:cubicBezTo>
                  <a:cubicBezTo>
                    <a:pt x="7061" y="1227"/>
                    <a:pt x="6835" y="965"/>
                    <a:pt x="6835" y="667"/>
                  </a:cubicBezTo>
                  <a:lnTo>
                    <a:pt x="6835" y="679"/>
                  </a:lnTo>
                  <a:cubicBezTo>
                    <a:pt x="6835" y="298"/>
                    <a:pt x="6585" y="1"/>
                    <a:pt x="6192"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2483;p44">
              <a:extLst>
                <a:ext uri="{FF2B5EF4-FFF2-40B4-BE49-F238E27FC236}">
                  <a16:creationId xmlns:a16="http://schemas.microsoft.com/office/drawing/2014/main" id="{F7703B17-03AD-3259-E1BB-8581197A80FF}"/>
                </a:ext>
              </a:extLst>
            </p:cNvPr>
            <p:cNvSpPr/>
            <p:nvPr/>
          </p:nvSpPr>
          <p:spPr>
            <a:xfrm>
              <a:off x="5747163" y="3890188"/>
              <a:ext cx="56875" cy="56875"/>
            </a:xfrm>
            <a:custGeom>
              <a:avLst/>
              <a:gdLst/>
              <a:ahLst/>
              <a:cxnLst/>
              <a:rect l="l" t="t" r="r" b="b"/>
              <a:pathLst>
                <a:path w="2275" h="2275" extrusionOk="0">
                  <a:moveTo>
                    <a:pt x="1131" y="0"/>
                  </a:moveTo>
                  <a:cubicBezTo>
                    <a:pt x="512" y="0"/>
                    <a:pt x="0" y="512"/>
                    <a:pt x="0" y="1143"/>
                  </a:cubicBezTo>
                  <a:cubicBezTo>
                    <a:pt x="0" y="1774"/>
                    <a:pt x="512" y="2275"/>
                    <a:pt x="1131" y="2275"/>
                  </a:cubicBezTo>
                  <a:cubicBezTo>
                    <a:pt x="1762" y="2275"/>
                    <a:pt x="2274" y="1774"/>
                    <a:pt x="2274" y="1143"/>
                  </a:cubicBezTo>
                  <a:cubicBezTo>
                    <a:pt x="2274" y="512"/>
                    <a:pt x="1762" y="0"/>
                    <a:pt x="113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2484;p44">
              <a:extLst>
                <a:ext uri="{FF2B5EF4-FFF2-40B4-BE49-F238E27FC236}">
                  <a16:creationId xmlns:a16="http://schemas.microsoft.com/office/drawing/2014/main" id="{E3934A72-898F-0DC3-9A25-EAEC1A77F482}"/>
                </a:ext>
              </a:extLst>
            </p:cNvPr>
            <p:cNvSpPr txBox="1"/>
            <p:nvPr/>
          </p:nvSpPr>
          <p:spPr>
            <a:xfrm>
              <a:off x="4903138" y="1582301"/>
              <a:ext cx="1830927" cy="429599"/>
            </a:xfrm>
            <a:prstGeom prst="rect">
              <a:avLst/>
            </a:prstGeom>
            <a:solidFill>
              <a:schemeClr val="bg1">
                <a:alpha val="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tr-TR" dirty="0">
                  <a:solidFill>
                    <a:schemeClr val="bg1">
                      <a:alpha val="54000"/>
                    </a:schemeClr>
                  </a:solidFill>
                  <a:latin typeface="Roboto"/>
                  <a:ea typeface="Roboto"/>
                  <a:cs typeface="Roboto"/>
                  <a:sym typeface="Roboto"/>
                </a:rPr>
                <a:t>Presentation </a:t>
              </a:r>
              <a:r>
                <a:rPr lang="tr-TR" dirty="0" err="1">
                  <a:solidFill>
                    <a:schemeClr val="bg1">
                      <a:alpha val="54000"/>
                    </a:schemeClr>
                  </a:solidFill>
                  <a:latin typeface="Roboto"/>
                  <a:ea typeface="Roboto"/>
                  <a:cs typeface="Roboto"/>
                  <a:sym typeface="Roboto"/>
                </a:rPr>
                <a:t>and</a:t>
              </a:r>
              <a:r>
                <a:rPr lang="tr-TR" dirty="0">
                  <a:solidFill>
                    <a:schemeClr val="bg1">
                      <a:alpha val="54000"/>
                    </a:schemeClr>
                  </a:solidFill>
                  <a:latin typeface="Roboto"/>
                  <a:ea typeface="Roboto"/>
                  <a:cs typeface="Roboto"/>
                  <a:sym typeface="Roboto"/>
                </a:rPr>
                <a:t> </a:t>
              </a:r>
              <a:r>
                <a:rPr lang="tr-TR" dirty="0" err="1">
                  <a:solidFill>
                    <a:schemeClr val="bg1">
                      <a:alpha val="54000"/>
                    </a:schemeClr>
                  </a:solidFill>
                  <a:latin typeface="Roboto"/>
                  <a:ea typeface="Roboto"/>
                  <a:cs typeface="Roboto"/>
                  <a:sym typeface="Roboto"/>
                </a:rPr>
                <a:t>Research</a:t>
              </a:r>
              <a:endParaRPr dirty="0">
                <a:solidFill>
                  <a:schemeClr val="bg1">
                    <a:alpha val="54000"/>
                  </a:schemeClr>
                </a:solidFill>
                <a:latin typeface="Roboto"/>
                <a:ea typeface="Roboto"/>
                <a:cs typeface="Roboto"/>
                <a:sym typeface="Roboto"/>
              </a:endParaRPr>
            </a:p>
          </p:txBody>
        </p:sp>
      </p:grpSp>
      <p:sp>
        <p:nvSpPr>
          <p:cNvPr id="119" name="Google Shape;2455;p44">
            <a:extLst>
              <a:ext uri="{FF2B5EF4-FFF2-40B4-BE49-F238E27FC236}">
                <a16:creationId xmlns:a16="http://schemas.microsoft.com/office/drawing/2014/main" id="{4901427C-60EA-CE9D-1F56-347F9A9BC4C7}"/>
              </a:ext>
            </a:extLst>
          </p:cNvPr>
          <p:cNvSpPr txBox="1"/>
          <p:nvPr/>
        </p:nvSpPr>
        <p:spPr>
          <a:xfrm>
            <a:off x="985923" y="1838149"/>
            <a:ext cx="1435103" cy="329163"/>
          </a:xfrm>
          <a:prstGeom prst="rect">
            <a:avLst/>
          </a:prstGeom>
          <a:solidFill>
            <a:srgbClr val="002060">
              <a:alpha val="0"/>
            </a:srgbClr>
          </a:solidFill>
          <a:ln>
            <a:noFill/>
          </a:ln>
          <a:effectLst>
            <a:outerShdw blurRad="50800" sx="1000" sy="1000" algn="ctr" rotWithShape="0">
              <a:srgbClr val="000000"/>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tr-TR" dirty="0">
                <a:solidFill>
                  <a:schemeClr val="bg1">
                    <a:alpha val="51000"/>
                  </a:schemeClr>
                </a:solidFill>
                <a:latin typeface="Roboto"/>
                <a:ea typeface="Roboto"/>
                <a:cs typeface="Roboto"/>
                <a:sym typeface="Roboto"/>
              </a:rPr>
              <a:t>Data </a:t>
            </a:r>
            <a:r>
              <a:rPr lang="tr-TR" dirty="0" err="1">
                <a:solidFill>
                  <a:schemeClr val="bg1">
                    <a:alpha val="51000"/>
                  </a:schemeClr>
                </a:solidFill>
                <a:latin typeface="Roboto"/>
                <a:ea typeface="Roboto"/>
                <a:cs typeface="Roboto"/>
                <a:sym typeface="Roboto"/>
              </a:rPr>
              <a:t>Preparation</a:t>
            </a:r>
            <a:endParaRPr lang="tr-TR" dirty="0">
              <a:solidFill>
                <a:schemeClr val="bg1">
                  <a:alpha val="51000"/>
                </a:schemeClr>
              </a:solidFill>
              <a:latin typeface="Roboto"/>
              <a:ea typeface="Roboto"/>
              <a:cs typeface="Roboto"/>
              <a:sym typeface="Roboto"/>
            </a:endParaRPr>
          </a:p>
          <a:p>
            <a:pPr marL="0" lvl="0" indent="0" algn="ctr" rtl="0">
              <a:spcBef>
                <a:spcPts val="0"/>
              </a:spcBef>
              <a:spcAft>
                <a:spcPts val="0"/>
              </a:spcAft>
              <a:buNone/>
            </a:pPr>
            <a:endParaRPr dirty="0">
              <a:solidFill>
                <a:schemeClr val="bg1">
                  <a:alpha val="51000"/>
                </a:schemeClr>
              </a:solidFill>
              <a:latin typeface="Roboto"/>
              <a:ea typeface="Roboto"/>
              <a:cs typeface="Roboto"/>
              <a:sym typeface="Roboto"/>
            </a:endParaRPr>
          </a:p>
        </p:txBody>
      </p:sp>
      <p:sp>
        <p:nvSpPr>
          <p:cNvPr id="120" name="Google Shape;1878;p43">
            <a:extLst>
              <a:ext uri="{FF2B5EF4-FFF2-40B4-BE49-F238E27FC236}">
                <a16:creationId xmlns:a16="http://schemas.microsoft.com/office/drawing/2014/main" id="{F69BBC83-17FF-661C-7A55-E21EC0E20E75}"/>
              </a:ext>
            </a:extLst>
          </p:cNvPr>
          <p:cNvSpPr/>
          <p:nvPr/>
        </p:nvSpPr>
        <p:spPr>
          <a:xfrm>
            <a:off x="252200" y="3941370"/>
            <a:ext cx="8599136" cy="160616"/>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945;p43">
            <a:extLst>
              <a:ext uri="{FF2B5EF4-FFF2-40B4-BE49-F238E27FC236}">
                <a16:creationId xmlns:a16="http://schemas.microsoft.com/office/drawing/2014/main" id="{93B70F3C-00DA-9059-91AD-F2CCDF935657}"/>
              </a:ext>
            </a:extLst>
          </p:cNvPr>
          <p:cNvSpPr/>
          <p:nvPr/>
        </p:nvSpPr>
        <p:spPr>
          <a:xfrm>
            <a:off x="251741" y="3856776"/>
            <a:ext cx="3894300" cy="320400"/>
          </a:xfrm>
          <a:prstGeom prst="rightArrow">
            <a:avLst>
              <a:gd name="adj1" fmla="val 50000"/>
              <a:gd name="adj2" fmla="val 83310"/>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54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1900"/>
                                        <p:tgtEl>
                                          <p:spTgt spid="1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10">
            <a:extLst>
              <a:ext uri="{FF2B5EF4-FFF2-40B4-BE49-F238E27FC236}">
                <a16:creationId xmlns:a16="http://schemas.microsoft.com/office/drawing/2014/main" id="{58381E72-58BA-1DC2-B886-1BD84DC64B29}"/>
              </a:ext>
            </a:extLst>
          </p:cNvPr>
          <p:cNvSpPr txBox="1"/>
          <p:nvPr/>
        </p:nvSpPr>
        <p:spPr>
          <a:xfrm>
            <a:off x="1514507" y="126742"/>
            <a:ext cx="5929250" cy="584775"/>
          </a:xfrm>
          <a:prstGeom prst="rect">
            <a:avLst/>
          </a:prstGeom>
          <a:noFill/>
        </p:spPr>
        <p:txBody>
          <a:bodyPr wrap="square" rtlCol="0">
            <a:spAutoFit/>
          </a:bodyPr>
          <a:lstStyle/>
          <a:p>
            <a:pPr algn="ctr"/>
            <a:r>
              <a:rPr lang="tr-TR" sz="3200" dirty="0" err="1">
                <a:solidFill>
                  <a:schemeClr val="accent6">
                    <a:lumMod val="60000"/>
                    <a:lumOff val="40000"/>
                  </a:schemeClr>
                </a:solidFill>
                <a:latin typeface="Oswald" panose="020B0604020202020204" pitchFamily="2" charset="-94"/>
              </a:rPr>
              <a:t>References</a:t>
            </a:r>
            <a:endParaRPr lang="en-US" sz="4000" dirty="0">
              <a:solidFill>
                <a:schemeClr val="accent6">
                  <a:lumMod val="60000"/>
                  <a:lumOff val="40000"/>
                </a:schemeClr>
              </a:solidFill>
              <a:latin typeface="Oswald" panose="020B0604020202020204" pitchFamily="2" charset="-94"/>
            </a:endParaRPr>
          </a:p>
        </p:txBody>
      </p:sp>
      <p:sp>
        <p:nvSpPr>
          <p:cNvPr id="7" name="TextBox 6">
            <a:extLst>
              <a:ext uri="{FF2B5EF4-FFF2-40B4-BE49-F238E27FC236}">
                <a16:creationId xmlns:a16="http://schemas.microsoft.com/office/drawing/2014/main" id="{23FDCB90-A0C9-9FB1-4FB6-6A000DEF94FF}"/>
              </a:ext>
            </a:extLst>
          </p:cNvPr>
          <p:cNvSpPr txBox="1"/>
          <p:nvPr/>
        </p:nvSpPr>
        <p:spPr>
          <a:xfrm>
            <a:off x="992981" y="767015"/>
            <a:ext cx="7472363" cy="3954929"/>
          </a:xfrm>
          <a:prstGeom prst="rect">
            <a:avLst/>
          </a:prstGeom>
          <a:noFill/>
        </p:spPr>
        <p:txBody>
          <a:bodyPr wrap="square" rtlCol="0">
            <a:spAutoFit/>
          </a:bodyPr>
          <a:lstStyle/>
          <a:p>
            <a:pPr>
              <a:spcBef>
                <a:spcPts val="600"/>
              </a:spcBef>
            </a:pPr>
            <a:r>
              <a:rPr lang="en-US" sz="1300" dirty="0">
                <a:solidFill>
                  <a:srgbClr val="C00000"/>
                </a:solidFill>
              </a:rPr>
              <a:t>[1] </a:t>
            </a:r>
            <a:r>
              <a:rPr lang="en-US" sz="1300" dirty="0" err="1">
                <a:solidFill>
                  <a:schemeClr val="bg1"/>
                </a:solidFill>
              </a:rPr>
              <a:t>Kunduracı</a:t>
            </a:r>
            <a:r>
              <a:rPr lang="en-US" sz="1300" dirty="0">
                <a:solidFill>
                  <a:schemeClr val="bg1"/>
                </a:solidFill>
              </a:rPr>
              <a:t> M. F., </a:t>
            </a:r>
            <a:r>
              <a:rPr lang="en-US" sz="1300" dirty="0" err="1">
                <a:solidFill>
                  <a:schemeClr val="bg1"/>
                </a:solidFill>
              </a:rPr>
              <a:t>Kahramanli</a:t>
            </a:r>
            <a:r>
              <a:rPr lang="en-US" sz="1300" dirty="0">
                <a:solidFill>
                  <a:schemeClr val="bg1"/>
                </a:solidFill>
              </a:rPr>
              <a:t> </a:t>
            </a:r>
            <a:r>
              <a:rPr lang="en-US" sz="1300" dirty="0" err="1">
                <a:solidFill>
                  <a:schemeClr val="bg1"/>
                </a:solidFill>
              </a:rPr>
              <a:t>Örnek</a:t>
            </a:r>
            <a:r>
              <a:rPr lang="en-US" sz="1300" dirty="0">
                <a:solidFill>
                  <a:schemeClr val="bg1"/>
                </a:solidFill>
              </a:rPr>
              <a:t>, H. “Vehicle Brand Detection Using Deep Learning Algorithms”. International Journal of Applied Mathematics Electronics and Computers 7 (2019): 70-74. </a:t>
            </a:r>
            <a:endParaRPr lang="tr-TR" sz="1300" dirty="0">
              <a:solidFill>
                <a:schemeClr val="bg1"/>
              </a:solidFill>
            </a:endParaRPr>
          </a:p>
          <a:p>
            <a:pPr>
              <a:spcBef>
                <a:spcPts val="600"/>
              </a:spcBef>
            </a:pPr>
            <a:r>
              <a:rPr lang="en-US" sz="1300" dirty="0">
                <a:solidFill>
                  <a:srgbClr val="C00000"/>
                </a:solidFill>
              </a:rPr>
              <a:t>[2] </a:t>
            </a:r>
            <a:r>
              <a:rPr lang="en-US" sz="1300" dirty="0">
                <a:solidFill>
                  <a:schemeClr val="bg1"/>
                </a:solidFill>
              </a:rPr>
              <a:t>CarNet.AI [Date of Access: 27/11/2022] [https://carnet.ai/make-model-recognition-api]. </a:t>
            </a:r>
            <a:endParaRPr lang="tr-TR" sz="1300" dirty="0">
              <a:solidFill>
                <a:schemeClr val="bg1"/>
              </a:solidFill>
            </a:endParaRPr>
          </a:p>
          <a:p>
            <a:pPr>
              <a:spcBef>
                <a:spcPts val="600"/>
              </a:spcBef>
            </a:pPr>
            <a:r>
              <a:rPr lang="en-US" sz="1300" dirty="0">
                <a:solidFill>
                  <a:srgbClr val="C00000"/>
                </a:solidFill>
              </a:rPr>
              <a:t>[3] </a:t>
            </a:r>
            <a:r>
              <a:rPr lang="en-US" sz="1300" dirty="0" err="1">
                <a:solidFill>
                  <a:schemeClr val="bg1"/>
                </a:solidFill>
              </a:rPr>
              <a:t>Tafazzoli</a:t>
            </a:r>
            <a:r>
              <a:rPr lang="en-US" sz="1300" dirty="0">
                <a:solidFill>
                  <a:schemeClr val="bg1"/>
                </a:solidFill>
              </a:rPr>
              <a:t> F., </a:t>
            </a:r>
            <a:r>
              <a:rPr lang="en-US" sz="1300" dirty="0" err="1">
                <a:solidFill>
                  <a:schemeClr val="bg1"/>
                </a:solidFill>
              </a:rPr>
              <a:t>Frigui</a:t>
            </a:r>
            <a:r>
              <a:rPr lang="en-US" sz="1300" dirty="0">
                <a:solidFill>
                  <a:schemeClr val="bg1"/>
                </a:solidFill>
              </a:rPr>
              <a:t> H. “Vehicle Make and Model Recognition Using Local Features and Logo Detection”. International Symposium on Signal, Image, Video and Communications (ISIVC) (2016): 353-358. </a:t>
            </a:r>
            <a:endParaRPr lang="tr-TR" sz="1300" dirty="0">
              <a:solidFill>
                <a:schemeClr val="bg1"/>
              </a:solidFill>
            </a:endParaRPr>
          </a:p>
          <a:p>
            <a:pPr>
              <a:spcBef>
                <a:spcPts val="600"/>
              </a:spcBef>
            </a:pPr>
            <a:r>
              <a:rPr lang="en-US" sz="1300" dirty="0">
                <a:solidFill>
                  <a:srgbClr val="C00000"/>
                </a:solidFill>
              </a:rPr>
              <a:t>[4] </a:t>
            </a:r>
            <a:r>
              <a:rPr lang="en-US" sz="1300" dirty="0">
                <a:solidFill>
                  <a:schemeClr val="bg1"/>
                </a:solidFill>
              </a:rPr>
              <a:t>Chua A. C. et al. “Damage Identification of Selected Car Parts Using Image Classification and Deep Learning”. IEEE 13th International Conference on Humanoid, Nanotechnology, Information Technology, Communication and Control, Environment, and Management (HNICEM) (2021): 1-5.</a:t>
            </a:r>
            <a:endParaRPr lang="tr-TR" sz="1300" dirty="0">
              <a:solidFill>
                <a:schemeClr val="bg1"/>
              </a:solidFill>
            </a:endParaRPr>
          </a:p>
          <a:p>
            <a:pPr>
              <a:spcBef>
                <a:spcPts val="600"/>
              </a:spcBef>
            </a:pPr>
            <a:r>
              <a:rPr lang="tr-TR" sz="1300" dirty="0">
                <a:solidFill>
                  <a:srgbClr val="C00000"/>
                </a:solidFill>
              </a:rPr>
              <a:t>[5] </a:t>
            </a:r>
            <a:r>
              <a:rPr lang="en-US" sz="1300" dirty="0">
                <a:solidFill>
                  <a:schemeClr val="bg1"/>
                </a:solidFill>
              </a:rPr>
              <a:t>Gandhi R. “R-CNN, Fast R-CNN, Faster R-CNN, YOLO — Object Detection Algorithms” [Date of Access: 15/11/2022]</a:t>
            </a:r>
            <a:endParaRPr lang="tr-TR" sz="1300" dirty="0">
              <a:solidFill>
                <a:schemeClr val="bg1"/>
              </a:solidFill>
            </a:endParaRPr>
          </a:p>
          <a:p>
            <a:pPr>
              <a:spcBef>
                <a:spcPts val="600"/>
              </a:spcBef>
            </a:pPr>
            <a:r>
              <a:rPr lang="tr-TR" sz="1300" dirty="0">
                <a:solidFill>
                  <a:srgbClr val="C00000"/>
                </a:solidFill>
              </a:rPr>
              <a:t>[6]</a:t>
            </a:r>
            <a:r>
              <a:rPr lang="en-US" sz="1300" dirty="0">
                <a:solidFill>
                  <a:srgbClr val="C00000"/>
                </a:solidFill>
              </a:rPr>
              <a:t> </a:t>
            </a:r>
            <a:r>
              <a:rPr lang="en-US" sz="1300" dirty="0">
                <a:solidFill>
                  <a:schemeClr val="bg1"/>
                </a:solidFill>
              </a:rPr>
              <a:t>Pleiss G, Chen D, Huang G, Li T, Van Der </a:t>
            </a:r>
            <a:r>
              <a:rPr lang="en-US" sz="1300" dirty="0" err="1">
                <a:solidFill>
                  <a:schemeClr val="bg1"/>
                </a:solidFill>
              </a:rPr>
              <a:t>Maaten</a:t>
            </a:r>
            <a:r>
              <a:rPr lang="en-US" sz="1300" dirty="0">
                <a:solidFill>
                  <a:schemeClr val="bg1"/>
                </a:solidFill>
              </a:rPr>
              <a:t> L, Weinberger KQ “Memory-efficient implementation of dense nets” </a:t>
            </a:r>
            <a:r>
              <a:rPr lang="en-US" sz="1300" dirty="0" err="1">
                <a:solidFill>
                  <a:schemeClr val="bg1"/>
                </a:solidFill>
              </a:rPr>
              <a:t>CoRR</a:t>
            </a:r>
            <a:r>
              <a:rPr lang="en-US" sz="1300" dirty="0">
                <a:solidFill>
                  <a:schemeClr val="bg1"/>
                </a:solidFill>
              </a:rPr>
              <a:t> (2017).</a:t>
            </a:r>
            <a:endParaRPr lang="tr-TR" sz="1300" dirty="0">
              <a:solidFill>
                <a:schemeClr val="bg1"/>
              </a:solidFill>
            </a:endParaRPr>
          </a:p>
          <a:p>
            <a:pPr>
              <a:spcBef>
                <a:spcPts val="600"/>
              </a:spcBef>
            </a:pPr>
            <a:r>
              <a:rPr lang="tr-TR" sz="1300" dirty="0">
                <a:solidFill>
                  <a:srgbClr val="C00000"/>
                </a:solidFill>
              </a:rPr>
              <a:t>[7] </a:t>
            </a:r>
            <a:r>
              <a:rPr lang="en-US" sz="1300" dirty="0" err="1">
                <a:solidFill>
                  <a:schemeClr val="bg1"/>
                </a:solidFill>
              </a:rPr>
              <a:t>Girshick</a:t>
            </a:r>
            <a:r>
              <a:rPr lang="en-US" sz="1300" dirty="0">
                <a:solidFill>
                  <a:schemeClr val="bg1"/>
                </a:solidFill>
              </a:rPr>
              <a:t> R., Donahue J., Darrel T., Malik J. “Rich feature hierarchies for accurate object detection and semantic segmentation”. IEEE Conference on Computer Vision and Pattern Recognition (2014): 580-587.</a:t>
            </a:r>
          </a:p>
        </p:txBody>
      </p:sp>
      <p:sp>
        <p:nvSpPr>
          <p:cNvPr id="2" name="Slide Number Placeholder 1">
            <a:extLst>
              <a:ext uri="{FF2B5EF4-FFF2-40B4-BE49-F238E27FC236}">
                <a16:creationId xmlns:a16="http://schemas.microsoft.com/office/drawing/2014/main" id="{11258945-BC86-4F6D-B62D-A885032AE4FC}"/>
              </a:ext>
            </a:extLst>
          </p:cNvPr>
          <p:cNvSpPr>
            <a:spLocks noGrp="1"/>
          </p:cNvSpPr>
          <p:nvPr>
            <p:ph type="sldNum" sz="quarter" idx="10"/>
          </p:nvPr>
        </p:nvSpPr>
        <p:spPr>
          <a:xfrm>
            <a:off x="6782080" y="4756178"/>
            <a:ext cx="2057400" cy="274637"/>
          </a:xfrm>
        </p:spPr>
        <p:txBody>
          <a:bodyPr/>
          <a:lstStyle/>
          <a:p>
            <a:fld id="{A797F2F6-C27E-4FA2-8F0F-A5090E35DB48}" type="slidenum">
              <a:rPr lang="tr-TR" smtClean="0"/>
              <a:t>15</a:t>
            </a:fld>
            <a:endParaRPr lang="tr-TR" dirty="0"/>
          </a:p>
        </p:txBody>
      </p:sp>
    </p:spTree>
    <p:extLst>
      <p:ext uri="{BB962C8B-B14F-4D97-AF65-F5344CB8AC3E}">
        <p14:creationId xmlns:p14="http://schemas.microsoft.com/office/powerpoint/2010/main" val="3551874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10">
            <a:extLst>
              <a:ext uri="{FF2B5EF4-FFF2-40B4-BE49-F238E27FC236}">
                <a16:creationId xmlns:a16="http://schemas.microsoft.com/office/drawing/2014/main" id="{BCD34099-4CDA-B9DB-C130-079FE4627D8D}"/>
              </a:ext>
            </a:extLst>
          </p:cNvPr>
          <p:cNvSpPr txBox="1"/>
          <p:nvPr/>
        </p:nvSpPr>
        <p:spPr>
          <a:xfrm>
            <a:off x="1757395" y="391061"/>
            <a:ext cx="5929250" cy="584775"/>
          </a:xfrm>
          <a:prstGeom prst="rect">
            <a:avLst/>
          </a:prstGeom>
          <a:noFill/>
        </p:spPr>
        <p:txBody>
          <a:bodyPr wrap="square" rtlCol="0">
            <a:spAutoFit/>
          </a:bodyPr>
          <a:lstStyle/>
          <a:p>
            <a:pPr algn="ctr"/>
            <a:r>
              <a:rPr lang="tr-TR" sz="3200" dirty="0" err="1">
                <a:solidFill>
                  <a:schemeClr val="accent6">
                    <a:lumMod val="60000"/>
                    <a:lumOff val="40000"/>
                  </a:schemeClr>
                </a:solidFill>
                <a:latin typeface="Oswald" panose="020B0604020202020204" pitchFamily="2" charset="-94"/>
              </a:rPr>
              <a:t>Thank</a:t>
            </a:r>
            <a:r>
              <a:rPr lang="tr-TR" sz="3200" dirty="0">
                <a:solidFill>
                  <a:schemeClr val="accent6">
                    <a:lumMod val="60000"/>
                    <a:lumOff val="40000"/>
                  </a:schemeClr>
                </a:solidFill>
                <a:latin typeface="Oswald" panose="020B0604020202020204" pitchFamily="2" charset="-94"/>
              </a:rPr>
              <a:t> </a:t>
            </a:r>
            <a:r>
              <a:rPr lang="tr-TR" sz="3200" dirty="0" err="1">
                <a:solidFill>
                  <a:schemeClr val="accent6">
                    <a:lumMod val="60000"/>
                    <a:lumOff val="40000"/>
                  </a:schemeClr>
                </a:solidFill>
                <a:latin typeface="Oswald" panose="020B0604020202020204" pitchFamily="2" charset="-94"/>
              </a:rPr>
              <a:t>You</a:t>
            </a:r>
            <a:r>
              <a:rPr lang="tr-TR" sz="3200" dirty="0">
                <a:solidFill>
                  <a:schemeClr val="accent6">
                    <a:lumMod val="60000"/>
                    <a:lumOff val="40000"/>
                  </a:schemeClr>
                </a:solidFill>
                <a:latin typeface="Oswald" panose="020B0604020202020204" pitchFamily="2" charset="-94"/>
              </a:rPr>
              <a:t> </a:t>
            </a:r>
            <a:r>
              <a:rPr lang="tr-TR" sz="3200" dirty="0" err="1">
                <a:solidFill>
                  <a:schemeClr val="accent6">
                    <a:lumMod val="60000"/>
                    <a:lumOff val="40000"/>
                  </a:schemeClr>
                </a:solidFill>
                <a:latin typeface="Oswald" panose="020B0604020202020204" pitchFamily="2" charset="-94"/>
              </a:rPr>
              <a:t>For</a:t>
            </a:r>
            <a:r>
              <a:rPr lang="tr-TR" sz="3200" dirty="0">
                <a:solidFill>
                  <a:schemeClr val="accent6">
                    <a:lumMod val="60000"/>
                    <a:lumOff val="40000"/>
                  </a:schemeClr>
                </a:solidFill>
                <a:latin typeface="Oswald" panose="020B0604020202020204" pitchFamily="2" charset="-94"/>
              </a:rPr>
              <a:t> </a:t>
            </a:r>
            <a:r>
              <a:rPr lang="tr-TR" sz="3200" dirty="0" err="1">
                <a:solidFill>
                  <a:schemeClr val="accent6">
                    <a:lumMod val="60000"/>
                    <a:lumOff val="40000"/>
                  </a:schemeClr>
                </a:solidFill>
                <a:latin typeface="Oswald" panose="020B0604020202020204" pitchFamily="2" charset="-94"/>
              </a:rPr>
              <a:t>Listening</a:t>
            </a:r>
            <a:r>
              <a:rPr lang="tr-TR" sz="3200" dirty="0">
                <a:solidFill>
                  <a:schemeClr val="accent6">
                    <a:lumMod val="60000"/>
                    <a:lumOff val="40000"/>
                  </a:schemeClr>
                </a:solidFill>
                <a:latin typeface="Oswald" panose="020B0604020202020204" pitchFamily="2" charset="-94"/>
              </a:rPr>
              <a:t>!</a:t>
            </a:r>
            <a:endParaRPr lang="en-US" sz="4000" dirty="0">
              <a:solidFill>
                <a:schemeClr val="accent6">
                  <a:lumMod val="60000"/>
                  <a:lumOff val="40000"/>
                </a:schemeClr>
              </a:solidFill>
              <a:latin typeface="Oswald" panose="020B0604020202020204" pitchFamily="2" charset="-94"/>
            </a:endParaRPr>
          </a:p>
        </p:txBody>
      </p:sp>
      <p:sp>
        <p:nvSpPr>
          <p:cNvPr id="7" name="Google Shape;2134;p45">
            <a:extLst>
              <a:ext uri="{FF2B5EF4-FFF2-40B4-BE49-F238E27FC236}">
                <a16:creationId xmlns:a16="http://schemas.microsoft.com/office/drawing/2014/main" id="{D53C874F-8C8A-BA64-A4C0-4EDA65C0F9A6}"/>
              </a:ext>
            </a:extLst>
          </p:cNvPr>
          <p:cNvSpPr txBox="1">
            <a:spLocks/>
          </p:cNvSpPr>
          <p:nvPr/>
        </p:nvSpPr>
        <p:spPr>
          <a:xfrm>
            <a:off x="984319" y="1631869"/>
            <a:ext cx="3006000" cy="14555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00"/>
            </a:pPr>
            <a:r>
              <a:rPr lang="en-US" sz="1600" b="1">
                <a:solidFill>
                  <a:schemeClr val="bg1"/>
                </a:solidFill>
              </a:rPr>
              <a:t>-&gt;&gt; Questions?</a:t>
            </a:r>
            <a:endParaRPr lang="en-US">
              <a:solidFill>
                <a:schemeClr val="bg1"/>
              </a:solidFill>
            </a:endParaRPr>
          </a:p>
          <a:p>
            <a:pPr>
              <a:buSzPts val="2100"/>
            </a:pPr>
            <a:endParaRPr lang="en-US" sz="1600" b="1">
              <a:solidFill>
                <a:schemeClr val="bg1"/>
              </a:solidFill>
            </a:endParaRPr>
          </a:p>
          <a:p>
            <a:pPr>
              <a:buSzPts val="2100"/>
            </a:pPr>
            <a:r>
              <a:rPr lang="en-US" sz="1600" b="1">
                <a:solidFill>
                  <a:schemeClr val="bg1"/>
                </a:solidFill>
              </a:rPr>
              <a:t>&lt;&lt;- Answers</a:t>
            </a:r>
          </a:p>
          <a:p>
            <a:pPr>
              <a:buSzPts val="2100"/>
            </a:pPr>
            <a:endParaRPr lang="en-US" sz="1600" b="1">
              <a:solidFill>
                <a:schemeClr val="bg1"/>
              </a:solidFill>
            </a:endParaRPr>
          </a:p>
          <a:p>
            <a:pPr>
              <a:buSzPts val="2100"/>
            </a:pPr>
            <a:r>
              <a:rPr lang="en-US" sz="1600" b="1">
                <a:solidFill>
                  <a:schemeClr val="bg1"/>
                </a:solidFill>
              </a:rPr>
              <a:t>|&gt; Contributions…</a:t>
            </a:r>
            <a:endParaRPr lang="en-US" dirty="0">
              <a:solidFill>
                <a:schemeClr val="bg1"/>
              </a:solidFill>
            </a:endParaRPr>
          </a:p>
        </p:txBody>
      </p:sp>
      <p:pic>
        <p:nvPicPr>
          <p:cNvPr id="9" name="Picture 8" descr="Icon&#10;&#10;Description automatically generated">
            <a:extLst>
              <a:ext uri="{FF2B5EF4-FFF2-40B4-BE49-F238E27FC236}">
                <a16:creationId xmlns:a16="http://schemas.microsoft.com/office/drawing/2014/main" id="{405263DD-9612-DE63-F5AE-CDE5729DB2A2}"/>
              </a:ext>
            </a:extLst>
          </p:cNvPr>
          <p:cNvPicPr>
            <a:picLocks noChangeAspect="1"/>
          </p:cNvPicPr>
          <p:nvPr/>
        </p:nvPicPr>
        <p:blipFill>
          <a:blip r:embed="rId2"/>
          <a:stretch>
            <a:fillRect/>
          </a:stretch>
        </p:blipFill>
        <p:spPr>
          <a:xfrm>
            <a:off x="5419384" y="1504609"/>
            <a:ext cx="2560185" cy="2560185"/>
          </a:xfrm>
          <a:prstGeom prst="rect">
            <a:avLst/>
          </a:prstGeom>
        </p:spPr>
      </p:pic>
      <p:sp>
        <p:nvSpPr>
          <p:cNvPr id="2" name="Slide Number Placeholder 1">
            <a:extLst>
              <a:ext uri="{FF2B5EF4-FFF2-40B4-BE49-F238E27FC236}">
                <a16:creationId xmlns:a16="http://schemas.microsoft.com/office/drawing/2014/main" id="{7EFDBC31-E6C6-44E9-97AE-9A572CC79CF3}"/>
              </a:ext>
            </a:extLst>
          </p:cNvPr>
          <p:cNvSpPr>
            <a:spLocks noGrp="1"/>
          </p:cNvSpPr>
          <p:nvPr>
            <p:ph type="sldNum" sz="quarter" idx="10"/>
          </p:nvPr>
        </p:nvSpPr>
        <p:spPr>
          <a:xfrm>
            <a:off x="6774991" y="4745351"/>
            <a:ext cx="2057400" cy="274637"/>
          </a:xfrm>
        </p:spPr>
        <p:txBody>
          <a:bodyPr/>
          <a:lstStyle/>
          <a:p>
            <a:fld id="{A797F2F6-C27E-4FA2-8F0F-A5090E35DB48}" type="slidenum">
              <a:rPr lang="tr-TR" smtClean="0"/>
              <a:t>16</a:t>
            </a:fld>
            <a:endParaRPr lang="tr-TR"/>
          </a:p>
        </p:txBody>
      </p:sp>
    </p:spTree>
    <p:extLst>
      <p:ext uri="{BB962C8B-B14F-4D97-AF65-F5344CB8AC3E}">
        <p14:creationId xmlns:p14="http://schemas.microsoft.com/office/powerpoint/2010/main" val="306929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0"/>
        <p:cNvGrpSpPr/>
        <p:nvPr/>
      </p:nvGrpSpPr>
      <p:grpSpPr>
        <a:xfrm>
          <a:off x="0" y="0"/>
          <a:ext cx="0" cy="0"/>
          <a:chOff x="0" y="0"/>
          <a:chExt cx="0" cy="0"/>
        </a:xfrm>
      </p:grpSpPr>
      <p:pic>
        <p:nvPicPr>
          <p:cNvPr id="698" name="Resim 697">
            <a:extLst>
              <a:ext uri="{FF2B5EF4-FFF2-40B4-BE49-F238E27FC236}">
                <a16:creationId xmlns:a16="http://schemas.microsoft.com/office/drawing/2014/main" id="{0200E576-9C2E-2BAF-821D-8E7CB4CD15A5}"/>
              </a:ext>
            </a:extLst>
          </p:cNvPr>
          <p:cNvPicPr>
            <a:picLocks noChangeAspect="1"/>
          </p:cNvPicPr>
          <p:nvPr/>
        </p:nvPicPr>
        <p:blipFill>
          <a:blip r:embed="rId3">
            <a:alphaModFix amt="20000"/>
          </a:blip>
          <a:stretch>
            <a:fillRect/>
          </a:stretch>
        </p:blipFill>
        <p:spPr>
          <a:xfrm>
            <a:off x="1928500" y="234038"/>
            <a:ext cx="5122750" cy="5122750"/>
          </a:xfrm>
          <a:prstGeom prst="rect">
            <a:avLst/>
          </a:prstGeom>
          <a:noFill/>
          <a:ln>
            <a:noFill/>
          </a:ln>
          <a:effectLst>
            <a:reflection stA="0" endPos="65000" dist="50800" dir="5400000" sy="-100000" algn="bl" rotWithShape="0"/>
          </a:effectLst>
        </p:spPr>
      </p:pic>
      <p:sp>
        <p:nvSpPr>
          <p:cNvPr id="2" name="Google Shape;1173;p33">
            <a:extLst>
              <a:ext uri="{FF2B5EF4-FFF2-40B4-BE49-F238E27FC236}">
                <a16:creationId xmlns:a16="http://schemas.microsoft.com/office/drawing/2014/main" id="{9D576D3D-0FC4-6E53-FE48-D09D968A59C6}"/>
              </a:ext>
            </a:extLst>
          </p:cNvPr>
          <p:cNvSpPr txBox="1">
            <a:spLocks noGrp="1"/>
          </p:cNvSpPr>
          <p:nvPr>
            <p:ph type="title"/>
          </p:nvPr>
        </p:nvSpPr>
        <p:spPr>
          <a:xfrm>
            <a:off x="720000" y="235200"/>
            <a:ext cx="7704000" cy="32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tr" sz="3200" dirty="0">
                <a:solidFill>
                  <a:schemeClr val="accent6">
                    <a:lumMod val="60000"/>
                    <a:lumOff val="40000"/>
                  </a:schemeClr>
                </a:solidFill>
              </a:rPr>
              <a:t>AGENDA</a:t>
            </a:r>
            <a:endParaRPr dirty="0">
              <a:solidFill>
                <a:schemeClr val="accent6">
                  <a:lumMod val="60000"/>
                  <a:lumOff val="40000"/>
                </a:schemeClr>
              </a:solidFill>
            </a:endParaRPr>
          </a:p>
        </p:txBody>
      </p:sp>
      <p:sp>
        <p:nvSpPr>
          <p:cNvPr id="3" name="Google Shape;1174;p33">
            <a:extLst>
              <a:ext uri="{FF2B5EF4-FFF2-40B4-BE49-F238E27FC236}">
                <a16:creationId xmlns:a16="http://schemas.microsoft.com/office/drawing/2014/main" id="{1B4F8B49-D555-9C1D-334B-2146107D5CCB}"/>
              </a:ext>
            </a:extLst>
          </p:cNvPr>
          <p:cNvSpPr txBox="1">
            <a:spLocks/>
          </p:cNvSpPr>
          <p:nvPr/>
        </p:nvSpPr>
        <p:spPr>
          <a:xfrm>
            <a:off x="2460523" y="925436"/>
            <a:ext cx="2044800" cy="641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Char char="●"/>
              <a:defRPr sz="12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2pPr>
            <a:lvl3pPr marL="1371600" marR="0" lvl="2"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3pPr>
            <a:lvl4pPr marL="1828800" marR="0" lvl="3"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9pPr>
          </a:lstStyle>
          <a:p>
            <a:pPr marL="0" indent="0">
              <a:buSzPts val="2100"/>
              <a:buFont typeface="Livvic"/>
              <a:buNone/>
            </a:pPr>
            <a:r>
              <a:rPr lang="tr-TR" sz="1800" dirty="0">
                <a:solidFill>
                  <a:schemeClr val="bg1"/>
                </a:solidFill>
                <a:latin typeface="Calibri" panose="020F0502020204030204" pitchFamily="34" charset="0"/>
                <a:ea typeface="Osaka" panose="020B0600000000000000" pitchFamily="34" charset="-128"/>
                <a:cs typeface="Calibri" panose="020F0502020204030204" pitchFamily="34" charset="0"/>
              </a:rPr>
              <a:t>Problem </a:t>
            </a:r>
            <a:r>
              <a:rPr lang="en-US" sz="1800" dirty="0">
                <a:solidFill>
                  <a:schemeClr val="bg1"/>
                </a:solidFill>
                <a:latin typeface="Calibri" panose="020F0502020204030204" pitchFamily="34" charset="0"/>
                <a:ea typeface="Osaka" panose="020B0600000000000000" pitchFamily="34" charset="-128"/>
                <a:cs typeface="Calibri" panose="020F0502020204030204" pitchFamily="34" charset="0"/>
              </a:rPr>
              <a:t>Description</a:t>
            </a:r>
          </a:p>
        </p:txBody>
      </p:sp>
      <p:sp>
        <p:nvSpPr>
          <p:cNvPr id="4" name="Google Shape;1175;p33">
            <a:extLst>
              <a:ext uri="{FF2B5EF4-FFF2-40B4-BE49-F238E27FC236}">
                <a16:creationId xmlns:a16="http://schemas.microsoft.com/office/drawing/2014/main" id="{17A0A376-9C4B-C724-B653-01E37045A50F}"/>
              </a:ext>
            </a:extLst>
          </p:cNvPr>
          <p:cNvSpPr txBox="1">
            <a:spLocks/>
          </p:cNvSpPr>
          <p:nvPr/>
        </p:nvSpPr>
        <p:spPr>
          <a:xfrm>
            <a:off x="2454787" y="1721657"/>
            <a:ext cx="2044800" cy="641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00"/>
            </a:pPr>
            <a:r>
              <a:rPr lang="en-US" sz="1800" dirty="0">
                <a:solidFill>
                  <a:schemeClr val="bg1"/>
                </a:solidFill>
                <a:latin typeface="Calibri" panose="020F0502020204030204" pitchFamily="34" charset="0"/>
                <a:ea typeface="Osaka" panose="020B0600000000000000" pitchFamily="34" charset="-128"/>
                <a:cs typeface="Calibri" panose="020F0502020204030204" pitchFamily="34" charset="0"/>
              </a:rPr>
              <a:t>Project Aims</a:t>
            </a:r>
          </a:p>
        </p:txBody>
      </p:sp>
      <p:sp>
        <p:nvSpPr>
          <p:cNvPr id="5" name="Google Shape;1176;p33">
            <a:extLst>
              <a:ext uri="{FF2B5EF4-FFF2-40B4-BE49-F238E27FC236}">
                <a16:creationId xmlns:a16="http://schemas.microsoft.com/office/drawing/2014/main" id="{537CF5BC-E5A4-B66D-9582-99819358DD0A}"/>
              </a:ext>
            </a:extLst>
          </p:cNvPr>
          <p:cNvSpPr txBox="1">
            <a:spLocks/>
          </p:cNvSpPr>
          <p:nvPr/>
        </p:nvSpPr>
        <p:spPr>
          <a:xfrm>
            <a:off x="2460523" y="2743694"/>
            <a:ext cx="2044800" cy="64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00"/>
            </a:pPr>
            <a:r>
              <a:rPr lang="tr-TR" sz="1800" dirty="0" err="1">
                <a:solidFill>
                  <a:schemeClr val="bg1"/>
                </a:solidFill>
                <a:latin typeface="Calibri" panose="020F0502020204030204" pitchFamily="34" charset="0"/>
                <a:ea typeface="Osaka" panose="020B0600000000000000" pitchFamily="34" charset="-128"/>
                <a:cs typeface="Calibri" panose="020F0502020204030204" pitchFamily="34" charset="0"/>
              </a:rPr>
              <a:t>Related</a:t>
            </a:r>
            <a:r>
              <a:rPr lang="tr-TR" sz="1800" dirty="0">
                <a:solidFill>
                  <a:schemeClr val="bg1"/>
                </a:solidFill>
                <a:latin typeface="Calibri" panose="020F0502020204030204" pitchFamily="34" charset="0"/>
                <a:ea typeface="Osaka" panose="020B0600000000000000" pitchFamily="34" charset="-128"/>
                <a:cs typeface="Calibri" panose="020F0502020204030204" pitchFamily="34" charset="0"/>
              </a:rPr>
              <a:t> </a:t>
            </a:r>
            <a:r>
              <a:rPr lang="tr-TR" sz="1800" dirty="0" err="1">
                <a:solidFill>
                  <a:schemeClr val="bg1"/>
                </a:solidFill>
                <a:latin typeface="Calibri" panose="020F0502020204030204" pitchFamily="34" charset="0"/>
                <a:ea typeface="Osaka" panose="020B0600000000000000" pitchFamily="34" charset="-128"/>
                <a:cs typeface="Calibri" panose="020F0502020204030204" pitchFamily="34" charset="0"/>
              </a:rPr>
              <a:t>Work</a:t>
            </a:r>
            <a:endParaRPr lang="tr-TR" sz="1800" dirty="0">
              <a:solidFill>
                <a:schemeClr val="bg1"/>
              </a:solidFill>
              <a:latin typeface="Calibri" panose="020F0502020204030204" pitchFamily="34" charset="0"/>
              <a:ea typeface="Osaka" panose="020B0600000000000000" pitchFamily="34" charset="-128"/>
              <a:cs typeface="Calibri" panose="020F0502020204030204" pitchFamily="34" charset="0"/>
            </a:endParaRPr>
          </a:p>
        </p:txBody>
      </p:sp>
      <p:sp>
        <p:nvSpPr>
          <p:cNvPr id="6" name="Google Shape;1177;p33">
            <a:extLst>
              <a:ext uri="{FF2B5EF4-FFF2-40B4-BE49-F238E27FC236}">
                <a16:creationId xmlns:a16="http://schemas.microsoft.com/office/drawing/2014/main" id="{9B55F722-29E0-8582-A7C3-4A8F861DA2F1}"/>
              </a:ext>
            </a:extLst>
          </p:cNvPr>
          <p:cNvSpPr txBox="1">
            <a:spLocks/>
          </p:cNvSpPr>
          <p:nvPr/>
        </p:nvSpPr>
        <p:spPr>
          <a:xfrm>
            <a:off x="4707650" y="950678"/>
            <a:ext cx="2044800" cy="641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2100"/>
            </a:pPr>
            <a:r>
              <a:rPr lang="tr-TR" sz="1800" dirty="0" err="1">
                <a:solidFill>
                  <a:schemeClr val="bg1"/>
                </a:solidFill>
                <a:latin typeface="Calibri" panose="020F0502020204030204" pitchFamily="34" charset="0"/>
                <a:ea typeface="Osaka" panose="020B0600000000000000" pitchFamily="34" charset="-128"/>
                <a:cs typeface="Calibri" panose="020F0502020204030204" pitchFamily="34" charset="0"/>
              </a:rPr>
              <a:t>Methodology</a:t>
            </a:r>
            <a:r>
              <a:rPr lang="tr-TR" sz="1800" dirty="0">
                <a:solidFill>
                  <a:schemeClr val="bg1"/>
                </a:solidFill>
                <a:latin typeface="Calibri" panose="020F0502020204030204" pitchFamily="34" charset="0"/>
                <a:ea typeface="Osaka" panose="020B0600000000000000" pitchFamily="34" charset="-128"/>
                <a:cs typeface="Calibri" panose="020F0502020204030204" pitchFamily="34" charset="0"/>
              </a:rPr>
              <a:t> &amp; Technical </a:t>
            </a:r>
            <a:r>
              <a:rPr lang="tr-TR" sz="1800" dirty="0" err="1">
                <a:solidFill>
                  <a:schemeClr val="bg1"/>
                </a:solidFill>
                <a:latin typeface="Calibri" panose="020F0502020204030204" pitchFamily="34" charset="0"/>
                <a:ea typeface="Osaka" panose="020B0600000000000000" pitchFamily="34" charset="-128"/>
                <a:cs typeface="Calibri" panose="020F0502020204030204" pitchFamily="34" charset="0"/>
              </a:rPr>
              <a:t>Approach</a:t>
            </a:r>
            <a:r>
              <a:rPr lang="tr-TR" sz="1800" dirty="0">
                <a:solidFill>
                  <a:schemeClr val="bg1"/>
                </a:solidFill>
                <a:latin typeface="Calibri" panose="020F0502020204030204" pitchFamily="34" charset="0"/>
                <a:ea typeface="Osaka" panose="020B0600000000000000" pitchFamily="34" charset="-128"/>
                <a:cs typeface="Calibri" panose="020F0502020204030204" pitchFamily="34" charset="0"/>
              </a:rPr>
              <a:t> </a:t>
            </a:r>
          </a:p>
        </p:txBody>
      </p:sp>
      <p:sp>
        <p:nvSpPr>
          <p:cNvPr id="7" name="Google Shape;1178;p33">
            <a:extLst>
              <a:ext uri="{FF2B5EF4-FFF2-40B4-BE49-F238E27FC236}">
                <a16:creationId xmlns:a16="http://schemas.microsoft.com/office/drawing/2014/main" id="{BEFC5FC4-2B2D-F500-6ED5-4B3F6C07872D}"/>
              </a:ext>
            </a:extLst>
          </p:cNvPr>
          <p:cNvSpPr txBox="1">
            <a:spLocks/>
          </p:cNvSpPr>
          <p:nvPr/>
        </p:nvSpPr>
        <p:spPr>
          <a:xfrm>
            <a:off x="4564853" y="3018753"/>
            <a:ext cx="2232965" cy="64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2100"/>
            </a:pPr>
            <a:r>
              <a:rPr lang="en-US" sz="1800" dirty="0">
                <a:solidFill>
                  <a:schemeClr val="bg1"/>
                </a:solidFill>
                <a:latin typeface="Calibri" panose="020F0502020204030204" pitchFamily="34" charset="0"/>
                <a:ea typeface="Osaka" panose="020B0600000000000000" pitchFamily="34" charset="-128"/>
                <a:cs typeface="Calibri" panose="020F0502020204030204" pitchFamily="34" charset="0"/>
              </a:rPr>
              <a:t>Difficulties Encountered</a:t>
            </a:r>
          </a:p>
        </p:txBody>
      </p:sp>
      <p:sp>
        <p:nvSpPr>
          <p:cNvPr id="8" name="Google Shape;1179;p33">
            <a:extLst>
              <a:ext uri="{FF2B5EF4-FFF2-40B4-BE49-F238E27FC236}">
                <a16:creationId xmlns:a16="http://schemas.microsoft.com/office/drawing/2014/main" id="{BB436E17-24D0-DD17-C410-AC60042FC6F7}"/>
              </a:ext>
            </a:extLst>
          </p:cNvPr>
          <p:cNvSpPr txBox="1">
            <a:spLocks/>
          </p:cNvSpPr>
          <p:nvPr/>
        </p:nvSpPr>
        <p:spPr>
          <a:xfrm>
            <a:off x="4753018" y="1737655"/>
            <a:ext cx="2044800" cy="641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2100"/>
            </a:pPr>
            <a:r>
              <a:rPr lang="tr-TR" sz="1800" dirty="0" err="1">
                <a:solidFill>
                  <a:schemeClr val="bg1"/>
                </a:solidFill>
                <a:latin typeface="Calibri" panose="020F0502020204030204" pitchFamily="34" charset="0"/>
                <a:ea typeface="Osaka" panose="020B0600000000000000" pitchFamily="34" charset="-128"/>
                <a:cs typeface="Calibri" panose="020F0502020204030204" pitchFamily="34" charset="0"/>
              </a:rPr>
              <a:t>Tasks</a:t>
            </a:r>
            <a:r>
              <a:rPr lang="tr-TR" sz="1800" dirty="0">
                <a:solidFill>
                  <a:schemeClr val="bg1"/>
                </a:solidFill>
                <a:latin typeface="Calibri" panose="020F0502020204030204" pitchFamily="34" charset="0"/>
                <a:ea typeface="Osaka" panose="020B0600000000000000" pitchFamily="34" charset="-128"/>
                <a:cs typeface="Calibri" panose="020F0502020204030204" pitchFamily="34" charset="0"/>
              </a:rPr>
              <a:t> </a:t>
            </a:r>
            <a:r>
              <a:rPr lang="tr-TR" sz="1800" dirty="0" err="1">
                <a:solidFill>
                  <a:schemeClr val="bg1"/>
                </a:solidFill>
                <a:latin typeface="Calibri" panose="020F0502020204030204" pitchFamily="34" charset="0"/>
                <a:ea typeface="Osaka" panose="020B0600000000000000" pitchFamily="34" charset="-128"/>
                <a:cs typeface="Calibri" panose="020F0502020204030204" pitchFamily="34" charset="0"/>
              </a:rPr>
              <a:t>Accomplished</a:t>
            </a:r>
            <a:endParaRPr lang="tr-TR" sz="1800" dirty="0">
              <a:solidFill>
                <a:schemeClr val="bg1"/>
              </a:solidFill>
              <a:latin typeface="Calibri" panose="020F0502020204030204" pitchFamily="34" charset="0"/>
              <a:ea typeface="Osaka" panose="020B0600000000000000" pitchFamily="34" charset="-128"/>
              <a:cs typeface="Calibri" panose="020F0502020204030204" pitchFamily="34" charset="0"/>
            </a:endParaRPr>
          </a:p>
        </p:txBody>
      </p:sp>
      <p:sp>
        <p:nvSpPr>
          <p:cNvPr id="9" name="Google Shape;1180;p33">
            <a:extLst>
              <a:ext uri="{FF2B5EF4-FFF2-40B4-BE49-F238E27FC236}">
                <a16:creationId xmlns:a16="http://schemas.microsoft.com/office/drawing/2014/main" id="{27129AE6-2490-A726-AFF8-5DDDF2FC3F8E}"/>
              </a:ext>
            </a:extLst>
          </p:cNvPr>
          <p:cNvSpPr txBox="1">
            <a:spLocks/>
          </p:cNvSpPr>
          <p:nvPr/>
        </p:nvSpPr>
        <p:spPr>
          <a:xfrm>
            <a:off x="1805125" y="866813"/>
            <a:ext cx="660000" cy="82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100"/>
            </a:pPr>
            <a:r>
              <a:rPr lang="tr" sz="1600" dirty="0">
                <a:solidFill>
                  <a:schemeClr val="accent6">
                    <a:lumMod val="60000"/>
                    <a:lumOff val="40000"/>
                  </a:schemeClr>
                </a:solidFill>
              </a:rPr>
              <a:t>01</a:t>
            </a:r>
          </a:p>
        </p:txBody>
      </p:sp>
      <p:sp>
        <p:nvSpPr>
          <p:cNvPr id="10" name="Google Shape;1181;p33">
            <a:extLst>
              <a:ext uri="{FF2B5EF4-FFF2-40B4-BE49-F238E27FC236}">
                <a16:creationId xmlns:a16="http://schemas.microsoft.com/office/drawing/2014/main" id="{9C059FCB-6408-CFD2-E429-0381CA580705}"/>
              </a:ext>
            </a:extLst>
          </p:cNvPr>
          <p:cNvSpPr txBox="1">
            <a:spLocks/>
          </p:cNvSpPr>
          <p:nvPr/>
        </p:nvSpPr>
        <p:spPr>
          <a:xfrm>
            <a:off x="1805000" y="1917238"/>
            <a:ext cx="660000" cy="82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100"/>
            </a:pPr>
            <a:r>
              <a:rPr lang="tr" sz="1600" dirty="0">
                <a:solidFill>
                  <a:schemeClr val="accent6">
                    <a:lumMod val="60000"/>
                    <a:lumOff val="40000"/>
                  </a:schemeClr>
                </a:solidFill>
              </a:rPr>
              <a:t>02</a:t>
            </a:r>
          </a:p>
        </p:txBody>
      </p:sp>
      <p:sp>
        <p:nvSpPr>
          <p:cNvPr id="11" name="Google Shape;1182;p33">
            <a:extLst>
              <a:ext uri="{FF2B5EF4-FFF2-40B4-BE49-F238E27FC236}">
                <a16:creationId xmlns:a16="http://schemas.microsoft.com/office/drawing/2014/main" id="{0A7760F9-34AB-F9CD-95DF-11694AEDCB8E}"/>
              </a:ext>
            </a:extLst>
          </p:cNvPr>
          <p:cNvSpPr txBox="1">
            <a:spLocks/>
          </p:cNvSpPr>
          <p:nvPr/>
        </p:nvSpPr>
        <p:spPr>
          <a:xfrm>
            <a:off x="1805100" y="2948238"/>
            <a:ext cx="660000" cy="82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100"/>
            </a:pPr>
            <a:r>
              <a:rPr lang="tr" sz="1600">
                <a:solidFill>
                  <a:schemeClr val="accent6">
                    <a:lumMod val="60000"/>
                    <a:lumOff val="40000"/>
                  </a:schemeClr>
                </a:solidFill>
              </a:rPr>
              <a:t>03</a:t>
            </a:r>
          </a:p>
        </p:txBody>
      </p:sp>
      <p:sp>
        <p:nvSpPr>
          <p:cNvPr id="12" name="Google Shape;1183;p33">
            <a:extLst>
              <a:ext uri="{FF2B5EF4-FFF2-40B4-BE49-F238E27FC236}">
                <a16:creationId xmlns:a16="http://schemas.microsoft.com/office/drawing/2014/main" id="{F0010659-9F4A-7A2D-28F2-5E61D4198DCF}"/>
              </a:ext>
            </a:extLst>
          </p:cNvPr>
          <p:cNvSpPr txBox="1">
            <a:spLocks/>
          </p:cNvSpPr>
          <p:nvPr/>
        </p:nvSpPr>
        <p:spPr>
          <a:xfrm flipH="1">
            <a:off x="6752600" y="885669"/>
            <a:ext cx="660000" cy="82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100"/>
            </a:pPr>
            <a:r>
              <a:rPr lang="tr" sz="1600">
                <a:solidFill>
                  <a:schemeClr val="accent6">
                    <a:lumMod val="60000"/>
                    <a:lumOff val="40000"/>
                  </a:schemeClr>
                </a:solidFill>
              </a:rPr>
              <a:t>05</a:t>
            </a:r>
          </a:p>
        </p:txBody>
      </p:sp>
      <p:sp>
        <p:nvSpPr>
          <p:cNvPr id="13" name="Google Shape;1184;p33">
            <a:extLst>
              <a:ext uri="{FF2B5EF4-FFF2-40B4-BE49-F238E27FC236}">
                <a16:creationId xmlns:a16="http://schemas.microsoft.com/office/drawing/2014/main" id="{42DD07A0-C95D-D461-A30E-8387A5342D3B}"/>
              </a:ext>
            </a:extLst>
          </p:cNvPr>
          <p:cNvSpPr txBox="1">
            <a:spLocks/>
          </p:cNvSpPr>
          <p:nvPr/>
        </p:nvSpPr>
        <p:spPr>
          <a:xfrm flipH="1">
            <a:off x="6752450" y="1936104"/>
            <a:ext cx="660000" cy="82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100"/>
            </a:pPr>
            <a:r>
              <a:rPr lang="tr" sz="1600">
                <a:solidFill>
                  <a:schemeClr val="accent6">
                    <a:lumMod val="60000"/>
                    <a:lumOff val="40000"/>
                  </a:schemeClr>
                </a:solidFill>
              </a:rPr>
              <a:t>06</a:t>
            </a:r>
          </a:p>
        </p:txBody>
      </p:sp>
      <p:sp>
        <p:nvSpPr>
          <p:cNvPr id="14" name="Google Shape;1185;p33">
            <a:extLst>
              <a:ext uri="{FF2B5EF4-FFF2-40B4-BE49-F238E27FC236}">
                <a16:creationId xmlns:a16="http://schemas.microsoft.com/office/drawing/2014/main" id="{F005349F-7C0F-912E-EB31-107933697EA8}"/>
              </a:ext>
            </a:extLst>
          </p:cNvPr>
          <p:cNvSpPr txBox="1">
            <a:spLocks/>
          </p:cNvSpPr>
          <p:nvPr/>
        </p:nvSpPr>
        <p:spPr>
          <a:xfrm flipH="1">
            <a:off x="6752450" y="2967094"/>
            <a:ext cx="660000" cy="82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100"/>
            </a:pPr>
            <a:r>
              <a:rPr lang="tr" sz="1600">
                <a:solidFill>
                  <a:schemeClr val="accent6">
                    <a:lumMod val="60000"/>
                    <a:lumOff val="40000"/>
                  </a:schemeClr>
                </a:solidFill>
              </a:rPr>
              <a:t>07</a:t>
            </a:r>
          </a:p>
        </p:txBody>
      </p:sp>
      <p:sp>
        <p:nvSpPr>
          <p:cNvPr id="16" name="Google Shape;1187;p33">
            <a:extLst>
              <a:ext uri="{FF2B5EF4-FFF2-40B4-BE49-F238E27FC236}">
                <a16:creationId xmlns:a16="http://schemas.microsoft.com/office/drawing/2014/main" id="{D574EB60-7589-DFAE-4D8A-18D2BBF2DF2F}"/>
              </a:ext>
            </a:extLst>
          </p:cNvPr>
          <p:cNvSpPr txBox="1">
            <a:spLocks/>
          </p:cNvSpPr>
          <p:nvPr/>
        </p:nvSpPr>
        <p:spPr>
          <a:xfrm>
            <a:off x="2454594" y="3776726"/>
            <a:ext cx="2044800" cy="64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100"/>
            </a:pPr>
            <a:r>
              <a:rPr lang="tr-TR" sz="1800" dirty="0" err="1">
                <a:solidFill>
                  <a:schemeClr val="bg1"/>
                </a:solidFill>
                <a:latin typeface="Calibri" panose="020F0502020204030204" pitchFamily="34" charset="0"/>
                <a:ea typeface="Osaka" panose="020B0600000000000000" pitchFamily="34" charset="-128"/>
                <a:cs typeface="Calibri" panose="020F0502020204030204" pitchFamily="34" charset="0"/>
              </a:rPr>
              <a:t>Scope</a:t>
            </a:r>
            <a:endParaRPr lang="tr-TR" sz="1800" dirty="0">
              <a:solidFill>
                <a:schemeClr val="bg1"/>
              </a:solidFill>
              <a:latin typeface="Calibri" panose="020F0502020204030204" pitchFamily="34" charset="0"/>
              <a:ea typeface="Osaka" panose="020B0600000000000000" pitchFamily="34" charset="-128"/>
              <a:cs typeface="Calibri" panose="020F0502020204030204" pitchFamily="34" charset="0"/>
            </a:endParaRPr>
          </a:p>
        </p:txBody>
      </p:sp>
      <p:sp>
        <p:nvSpPr>
          <p:cNvPr id="17" name="Google Shape;1188;p33">
            <a:extLst>
              <a:ext uri="{FF2B5EF4-FFF2-40B4-BE49-F238E27FC236}">
                <a16:creationId xmlns:a16="http://schemas.microsoft.com/office/drawing/2014/main" id="{2E551102-8EEB-2DD0-3D49-02B78578A23F}"/>
              </a:ext>
            </a:extLst>
          </p:cNvPr>
          <p:cNvSpPr txBox="1">
            <a:spLocks/>
          </p:cNvSpPr>
          <p:nvPr/>
        </p:nvSpPr>
        <p:spPr>
          <a:xfrm>
            <a:off x="4435510" y="4058829"/>
            <a:ext cx="2380825" cy="64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2100"/>
            </a:pPr>
            <a:r>
              <a:rPr lang="en-US" sz="1800" dirty="0">
                <a:solidFill>
                  <a:schemeClr val="bg1"/>
                </a:solidFill>
                <a:latin typeface="Calibri" panose="020F0502020204030204" pitchFamily="34" charset="0"/>
                <a:ea typeface="Osaka" panose="020B0600000000000000" pitchFamily="34" charset="-128"/>
                <a:cs typeface="Calibri" panose="020F0502020204030204" pitchFamily="34" charset="0"/>
              </a:rPr>
              <a:t>Tasks to be Completed in the Second Semester</a:t>
            </a:r>
          </a:p>
        </p:txBody>
      </p:sp>
      <p:sp>
        <p:nvSpPr>
          <p:cNvPr id="18" name="Google Shape;1189;p33">
            <a:extLst>
              <a:ext uri="{FF2B5EF4-FFF2-40B4-BE49-F238E27FC236}">
                <a16:creationId xmlns:a16="http://schemas.microsoft.com/office/drawing/2014/main" id="{E3566856-53F7-5EC8-93EE-EE75F9E2A721}"/>
              </a:ext>
            </a:extLst>
          </p:cNvPr>
          <p:cNvSpPr txBox="1">
            <a:spLocks/>
          </p:cNvSpPr>
          <p:nvPr/>
        </p:nvSpPr>
        <p:spPr>
          <a:xfrm>
            <a:off x="1805000" y="3979238"/>
            <a:ext cx="660000" cy="82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100"/>
            </a:pPr>
            <a:r>
              <a:rPr lang="tr" sz="1600" dirty="0">
                <a:solidFill>
                  <a:schemeClr val="accent6">
                    <a:lumMod val="60000"/>
                    <a:lumOff val="40000"/>
                  </a:schemeClr>
                </a:solidFill>
              </a:rPr>
              <a:t>04</a:t>
            </a:r>
          </a:p>
        </p:txBody>
      </p:sp>
      <p:sp>
        <p:nvSpPr>
          <p:cNvPr id="19" name="Google Shape;1190;p33">
            <a:extLst>
              <a:ext uri="{FF2B5EF4-FFF2-40B4-BE49-F238E27FC236}">
                <a16:creationId xmlns:a16="http://schemas.microsoft.com/office/drawing/2014/main" id="{ACC491E0-0296-032D-CDE1-C80804643FA6}"/>
              </a:ext>
            </a:extLst>
          </p:cNvPr>
          <p:cNvSpPr txBox="1">
            <a:spLocks/>
          </p:cNvSpPr>
          <p:nvPr/>
        </p:nvSpPr>
        <p:spPr>
          <a:xfrm flipH="1">
            <a:off x="6715675" y="3998094"/>
            <a:ext cx="660000" cy="82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100"/>
            </a:pPr>
            <a:r>
              <a:rPr lang="tr" sz="1600" dirty="0">
                <a:solidFill>
                  <a:schemeClr val="accent6">
                    <a:lumMod val="60000"/>
                    <a:lumOff val="40000"/>
                  </a:schemeClr>
                </a:solidFill>
              </a:rPr>
              <a:t>08</a:t>
            </a:r>
          </a:p>
        </p:txBody>
      </p:sp>
      <p:sp>
        <p:nvSpPr>
          <p:cNvPr id="15" name="Slide Number Placeholder 14">
            <a:extLst>
              <a:ext uri="{FF2B5EF4-FFF2-40B4-BE49-F238E27FC236}">
                <a16:creationId xmlns:a16="http://schemas.microsoft.com/office/drawing/2014/main" id="{FC15BBDF-712D-4C2F-835B-84B4909EF98B}"/>
              </a:ext>
            </a:extLst>
          </p:cNvPr>
          <p:cNvSpPr>
            <a:spLocks noGrp="1"/>
          </p:cNvSpPr>
          <p:nvPr>
            <p:ph type="sldNum" sz="quarter" idx="10"/>
          </p:nvPr>
        </p:nvSpPr>
        <p:spPr>
          <a:xfrm>
            <a:off x="6742794" y="4767264"/>
            <a:ext cx="2057400" cy="274637"/>
          </a:xfrm>
        </p:spPr>
        <p:txBody>
          <a:bodyPr/>
          <a:lstStyle/>
          <a:p>
            <a:fld id="{A797F2F6-C27E-4FA2-8F0F-A5090E35DB48}" type="slidenum">
              <a:rPr lang="tr-TR" smtClean="0"/>
              <a:t>2</a:t>
            </a:fld>
            <a:endParaRPr lang="tr-T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0"/>
        <p:cNvGrpSpPr/>
        <p:nvPr/>
      </p:nvGrpSpPr>
      <p:grpSpPr>
        <a:xfrm>
          <a:off x="0" y="0"/>
          <a:ext cx="0" cy="0"/>
          <a:chOff x="0" y="0"/>
          <a:chExt cx="0" cy="0"/>
        </a:xfrm>
      </p:grpSpPr>
      <p:sp>
        <p:nvSpPr>
          <p:cNvPr id="701" name="Google Shape;701;p28"/>
          <p:cNvSpPr txBox="1">
            <a:spLocks noGrp="1"/>
          </p:cNvSpPr>
          <p:nvPr>
            <p:ph type="title"/>
          </p:nvPr>
        </p:nvSpPr>
        <p:spPr>
          <a:xfrm>
            <a:off x="273378" y="408025"/>
            <a:ext cx="44176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60000"/>
                    <a:lumOff val="40000"/>
                  </a:schemeClr>
                </a:solidFill>
              </a:rPr>
              <a:t>What is the problem?</a:t>
            </a:r>
          </a:p>
        </p:txBody>
      </p:sp>
      <p:sp>
        <p:nvSpPr>
          <p:cNvPr id="702" name="Google Shape;702;p28"/>
          <p:cNvSpPr txBox="1">
            <a:spLocks noGrp="1"/>
          </p:cNvSpPr>
          <p:nvPr>
            <p:ph type="body" idx="1"/>
          </p:nvPr>
        </p:nvSpPr>
        <p:spPr>
          <a:xfrm>
            <a:off x="158266" y="1074993"/>
            <a:ext cx="4119513" cy="2179360"/>
          </a:xfrm>
          <a:prstGeom prst="rect">
            <a:avLst/>
          </a:prstGeom>
        </p:spPr>
        <p:txBody>
          <a:bodyPr spcFirstLastPara="1" wrap="square" lIns="91425" tIns="91425" rIns="91425" bIns="91425" anchor="t" anchorCtr="0">
            <a:noAutofit/>
          </a:bodyPr>
          <a:lstStyle/>
          <a:p>
            <a:pPr marL="171450" indent="-171450">
              <a:spcAft>
                <a:spcPts val="1600"/>
              </a:spcAft>
              <a:buClr>
                <a:schemeClr val="accent6">
                  <a:lumMod val="60000"/>
                  <a:lumOff val="40000"/>
                </a:schemeClr>
              </a:buClr>
            </a:pPr>
            <a:r>
              <a:rPr lang="en-US" sz="1400" b="0" i="0" dirty="0">
                <a:solidFill>
                  <a:schemeClr val="bg1"/>
                </a:solidFill>
                <a:effectLst/>
                <a:latin typeface="Calibri" panose="020F0502020204030204" pitchFamily="34" charset="0"/>
                <a:cs typeface="Calibri" panose="020F0502020204030204" pitchFamily="34" charset="0"/>
              </a:rPr>
              <a:t>People go to mechanics when they have an accident, but the damage assessment process progresses very slowly</a:t>
            </a:r>
          </a:p>
          <a:p>
            <a:pPr marL="171450" indent="-171450">
              <a:spcAft>
                <a:spcPts val="1600"/>
              </a:spcAft>
              <a:buClr>
                <a:schemeClr val="accent6">
                  <a:lumMod val="60000"/>
                  <a:lumOff val="40000"/>
                </a:schemeClr>
              </a:buClr>
            </a:pPr>
            <a:r>
              <a:rPr lang="en-US" sz="1400" b="0" i="0" dirty="0">
                <a:solidFill>
                  <a:schemeClr val="bg1"/>
                </a:solidFill>
                <a:effectLst/>
                <a:latin typeface="Calibri" panose="020F0502020204030204" pitchFamily="34" charset="0"/>
                <a:cs typeface="Calibri" panose="020F0502020204030204" pitchFamily="34" charset="0"/>
              </a:rPr>
              <a:t>Another problem besides losing time during damage assessment is the cost of prediction of damaged parts</a:t>
            </a:r>
          </a:p>
        </p:txBody>
      </p:sp>
      <p:sp>
        <p:nvSpPr>
          <p:cNvPr id="3" name="Google Shape;701;p28">
            <a:extLst>
              <a:ext uri="{FF2B5EF4-FFF2-40B4-BE49-F238E27FC236}">
                <a16:creationId xmlns:a16="http://schemas.microsoft.com/office/drawing/2014/main" id="{9D7D9185-8391-4420-F8BE-904636473FF2}"/>
              </a:ext>
            </a:extLst>
          </p:cNvPr>
          <p:cNvSpPr txBox="1">
            <a:spLocks/>
          </p:cNvSpPr>
          <p:nvPr/>
        </p:nvSpPr>
        <p:spPr>
          <a:xfrm>
            <a:off x="4969590" y="2806746"/>
            <a:ext cx="427777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solidFill>
                  <a:schemeClr val="accent6">
                    <a:lumMod val="60000"/>
                    <a:lumOff val="40000"/>
                  </a:schemeClr>
                </a:solidFill>
              </a:rPr>
              <a:t>What is our solution?</a:t>
            </a:r>
          </a:p>
        </p:txBody>
      </p:sp>
      <p:sp>
        <p:nvSpPr>
          <p:cNvPr id="4" name="Google Shape;702;p28">
            <a:extLst>
              <a:ext uri="{FF2B5EF4-FFF2-40B4-BE49-F238E27FC236}">
                <a16:creationId xmlns:a16="http://schemas.microsoft.com/office/drawing/2014/main" id="{782DD8A0-1751-3740-7AC6-FD4AE8F3CAC8}"/>
              </a:ext>
            </a:extLst>
          </p:cNvPr>
          <p:cNvSpPr txBox="1">
            <a:spLocks/>
          </p:cNvSpPr>
          <p:nvPr/>
        </p:nvSpPr>
        <p:spPr>
          <a:xfrm>
            <a:off x="4572000" y="3488845"/>
            <a:ext cx="4119513" cy="2179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Char char="●"/>
              <a:defRPr sz="12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2pPr>
            <a:lvl3pPr marL="1371600" marR="0" lvl="2"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3pPr>
            <a:lvl4pPr marL="1828800" marR="0" lvl="3"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9pPr>
          </a:lstStyle>
          <a:p>
            <a:pPr marL="285750" indent="-285750">
              <a:spcAft>
                <a:spcPts val="1600"/>
              </a:spcAft>
              <a:buClr>
                <a:schemeClr val="accent6">
                  <a:lumMod val="60000"/>
                  <a:lumOff val="40000"/>
                </a:schemeClr>
              </a:buClr>
            </a:pPr>
            <a:r>
              <a:rPr lang="en-US" sz="1400" dirty="0">
                <a:solidFill>
                  <a:schemeClr val="bg1"/>
                </a:solidFill>
                <a:latin typeface="Calibri" panose="020F0502020204030204" pitchFamily="34" charset="0"/>
                <a:cs typeface="Calibri" panose="020F0502020204030204" pitchFamily="34" charset="0"/>
              </a:rPr>
              <a:t>We will develop a mobile application to detect the exterior damage of the vehicle using photos of damaged car</a:t>
            </a:r>
          </a:p>
          <a:p>
            <a:pPr marL="285750" indent="-285750">
              <a:spcAft>
                <a:spcPts val="1600"/>
              </a:spcAft>
              <a:buClr>
                <a:schemeClr val="accent6">
                  <a:lumMod val="60000"/>
                  <a:lumOff val="40000"/>
                </a:schemeClr>
              </a:buClr>
            </a:pPr>
            <a:r>
              <a:rPr lang="en-US" sz="1400" dirty="0">
                <a:solidFill>
                  <a:schemeClr val="bg1"/>
                </a:solidFill>
                <a:latin typeface="Calibri" panose="020F0502020204030204" pitchFamily="34" charset="0"/>
                <a:cs typeface="Calibri" panose="020F0502020204030204" pitchFamily="34" charset="0"/>
              </a:rPr>
              <a:t>Application will suggest mechanic shops to repair </a:t>
            </a:r>
            <a:r>
              <a:rPr lang="tr-TR" sz="1400" dirty="0">
                <a:solidFill>
                  <a:schemeClr val="bg1"/>
                </a:solidFill>
                <a:latin typeface="Calibri" panose="020F0502020204030204" pitchFamily="34" charset="0"/>
                <a:cs typeface="Calibri" panose="020F0502020204030204" pitchFamily="34" charset="0"/>
              </a:rPr>
              <a:t>the </a:t>
            </a:r>
            <a:r>
              <a:rPr lang="en-US" sz="1400" dirty="0">
                <a:solidFill>
                  <a:schemeClr val="bg1"/>
                </a:solidFill>
                <a:latin typeface="Calibri" panose="020F0502020204030204" pitchFamily="34" charset="0"/>
                <a:cs typeface="Calibri" panose="020F0502020204030204" pitchFamily="34" charset="0"/>
              </a:rPr>
              <a:t>damaged car</a:t>
            </a:r>
          </a:p>
        </p:txBody>
      </p:sp>
      <p:pic>
        <p:nvPicPr>
          <p:cNvPr id="3074" name="Picture 2">
            <a:extLst>
              <a:ext uri="{FF2B5EF4-FFF2-40B4-BE49-F238E27FC236}">
                <a16:creationId xmlns:a16="http://schemas.microsoft.com/office/drawing/2014/main" id="{4DA196BD-B7AC-4F07-CB68-5A161254F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595" y="467264"/>
            <a:ext cx="2239658" cy="22396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848A0D9-BA25-7D76-A53A-316877A4A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266" y="2620260"/>
            <a:ext cx="2247850" cy="22478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7969400-9C03-4155-BC66-D86C0DA61D82}"/>
              </a:ext>
            </a:extLst>
          </p:cNvPr>
          <p:cNvSpPr>
            <a:spLocks noGrp="1"/>
          </p:cNvSpPr>
          <p:nvPr>
            <p:ph type="sldNum" sz="quarter" idx="10"/>
          </p:nvPr>
        </p:nvSpPr>
        <p:spPr>
          <a:xfrm>
            <a:off x="6741485" y="4774353"/>
            <a:ext cx="2057400" cy="274637"/>
          </a:xfrm>
        </p:spPr>
        <p:txBody>
          <a:bodyPr/>
          <a:lstStyle/>
          <a:p>
            <a:fld id="{A797F2F6-C27E-4FA2-8F0F-A5090E35DB48}" type="slidenum">
              <a:rPr lang="tr-TR" smtClean="0"/>
              <a:t>3</a:t>
            </a:fld>
            <a:endParaRPr lang="tr-TR" dirty="0"/>
          </a:p>
        </p:txBody>
      </p:sp>
    </p:spTree>
    <p:extLst>
      <p:ext uri="{BB962C8B-B14F-4D97-AF65-F5344CB8AC3E}">
        <p14:creationId xmlns:p14="http://schemas.microsoft.com/office/powerpoint/2010/main" val="1948051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0"/>
        <p:cNvGrpSpPr/>
        <p:nvPr/>
      </p:nvGrpSpPr>
      <p:grpSpPr>
        <a:xfrm>
          <a:off x="0" y="0"/>
          <a:ext cx="0" cy="0"/>
          <a:chOff x="0" y="0"/>
          <a:chExt cx="0" cy="0"/>
        </a:xfrm>
      </p:grpSpPr>
      <p:sp>
        <p:nvSpPr>
          <p:cNvPr id="701" name="Google Shape;701;p28"/>
          <p:cNvSpPr txBox="1">
            <a:spLocks noGrp="1"/>
          </p:cNvSpPr>
          <p:nvPr>
            <p:ph type="title"/>
          </p:nvPr>
        </p:nvSpPr>
        <p:spPr>
          <a:xfrm>
            <a:off x="1499227" y="3244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accent6">
                    <a:lumMod val="60000"/>
                    <a:lumOff val="40000"/>
                  </a:schemeClr>
                </a:solidFill>
              </a:rPr>
              <a:t>Our Motivation</a:t>
            </a:r>
          </a:p>
          <a:p>
            <a:pPr marL="0" lvl="0" indent="0" algn="l" rtl="0">
              <a:spcBef>
                <a:spcPts val="0"/>
              </a:spcBef>
              <a:spcAft>
                <a:spcPts val="0"/>
              </a:spcAft>
              <a:buNone/>
            </a:pPr>
            <a:endParaRPr sz="2400" dirty="0"/>
          </a:p>
        </p:txBody>
      </p:sp>
      <p:sp>
        <p:nvSpPr>
          <p:cNvPr id="702" name="Google Shape;702;p28"/>
          <p:cNvSpPr txBox="1">
            <a:spLocks noGrp="1"/>
          </p:cNvSpPr>
          <p:nvPr>
            <p:ph type="body" idx="1"/>
          </p:nvPr>
        </p:nvSpPr>
        <p:spPr>
          <a:xfrm>
            <a:off x="719998" y="1264256"/>
            <a:ext cx="4631229" cy="3172572"/>
          </a:xfrm>
          <a:prstGeom prst="rect">
            <a:avLst/>
          </a:prstGeom>
        </p:spPr>
        <p:txBody>
          <a:bodyPr spcFirstLastPara="1" wrap="square" lIns="91425" tIns="91425" rIns="91425" bIns="91425" anchor="t" anchorCtr="0">
            <a:noAutofit/>
          </a:bodyPr>
          <a:lstStyle/>
          <a:p>
            <a:pPr marL="171450" indent="-171450">
              <a:spcAft>
                <a:spcPts val="1600"/>
              </a:spcAft>
              <a:buClr>
                <a:schemeClr val="accent6">
                  <a:lumMod val="60000"/>
                  <a:lumOff val="40000"/>
                </a:schemeClr>
              </a:buClr>
            </a:pPr>
            <a:r>
              <a:rPr lang="en-US" sz="2400" dirty="0">
                <a:solidFill>
                  <a:schemeClr val="bg1"/>
                </a:solidFill>
                <a:latin typeface="Calibri" panose="020F0502020204030204" pitchFamily="34" charset="0"/>
                <a:cs typeface="Calibri" panose="020F0502020204030204" pitchFamily="34" charset="0"/>
              </a:rPr>
              <a:t>Making damage assessment process faster</a:t>
            </a:r>
          </a:p>
          <a:p>
            <a:pPr marL="171450" indent="-171450">
              <a:spcAft>
                <a:spcPts val="1600"/>
              </a:spcAft>
              <a:buClr>
                <a:schemeClr val="accent6">
                  <a:lumMod val="60000"/>
                  <a:lumOff val="40000"/>
                </a:schemeClr>
              </a:buClr>
            </a:pPr>
            <a:r>
              <a:rPr lang="tr-TR" sz="2400" dirty="0" err="1">
                <a:solidFill>
                  <a:schemeClr val="bg1"/>
                </a:solidFill>
                <a:latin typeface="Calibri" panose="020F0502020204030204" pitchFamily="34" charset="0"/>
                <a:cs typeface="Calibri" panose="020F0502020204030204" pitchFamily="34" charset="0"/>
              </a:rPr>
              <a:t>Creating</a:t>
            </a:r>
            <a:r>
              <a:rPr lang="en-US" sz="2400" dirty="0">
                <a:solidFill>
                  <a:schemeClr val="bg1"/>
                </a:solidFill>
                <a:latin typeface="Calibri" panose="020F0502020204030204" pitchFamily="34" charset="0"/>
                <a:cs typeface="Calibri" panose="020F0502020204030204" pitchFamily="34" charset="0"/>
              </a:rPr>
              <a:t> business opportunities to the mechanics</a:t>
            </a:r>
          </a:p>
          <a:p>
            <a:pPr marL="171450" indent="-171450">
              <a:spcAft>
                <a:spcPts val="1600"/>
              </a:spcAft>
              <a:buClr>
                <a:schemeClr val="accent6">
                  <a:lumMod val="60000"/>
                  <a:lumOff val="40000"/>
                </a:schemeClr>
              </a:buClr>
            </a:pPr>
            <a:r>
              <a:rPr lang="en-US" sz="2400" dirty="0">
                <a:solidFill>
                  <a:schemeClr val="bg1"/>
                </a:solidFill>
                <a:latin typeface="Calibri" panose="020F0502020204030204" pitchFamily="34" charset="0"/>
                <a:cs typeface="Calibri" panose="020F0502020204030204" pitchFamily="34" charset="0"/>
              </a:rPr>
              <a:t>Making drivers</a:t>
            </a:r>
            <a:r>
              <a:rPr lang="tr-TR" sz="2400" dirty="0">
                <a:solidFill>
                  <a:schemeClr val="bg1"/>
                </a:solidFill>
                <a:latin typeface="Calibri" panose="020F0502020204030204" pitchFamily="34" charset="0"/>
                <a:cs typeface="Calibri" panose="020F0502020204030204" pitchFamily="34" charset="0"/>
              </a:rPr>
              <a:t>’</a:t>
            </a:r>
            <a:r>
              <a:rPr lang="en-US" sz="2400" dirty="0">
                <a:solidFill>
                  <a:schemeClr val="bg1"/>
                </a:solidFill>
                <a:latin typeface="Calibri" panose="020F0502020204030204" pitchFamily="34" charset="0"/>
                <a:cs typeface="Calibri" panose="020F0502020204030204" pitchFamily="34" charset="0"/>
              </a:rPr>
              <a:t> life easier</a:t>
            </a:r>
          </a:p>
        </p:txBody>
      </p:sp>
      <p:grpSp>
        <p:nvGrpSpPr>
          <p:cNvPr id="2" name="Google Shape;827;p35">
            <a:extLst>
              <a:ext uri="{FF2B5EF4-FFF2-40B4-BE49-F238E27FC236}">
                <a16:creationId xmlns:a16="http://schemas.microsoft.com/office/drawing/2014/main" id="{27897F76-43FF-9BA7-4A06-9BF62D93C140}"/>
              </a:ext>
            </a:extLst>
          </p:cNvPr>
          <p:cNvGrpSpPr/>
          <p:nvPr/>
        </p:nvGrpSpPr>
        <p:grpSpPr>
          <a:xfrm>
            <a:off x="5813874" y="1382973"/>
            <a:ext cx="2377553" cy="2377553"/>
            <a:chOff x="6198197" y="1098851"/>
            <a:chExt cx="2945797" cy="2945797"/>
          </a:xfrm>
        </p:grpSpPr>
        <p:sp>
          <p:nvSpPr>
            <p:cNvPr id="3" name="Google Shape;828;p35">
              <a:extLst>
                <a:ext uri="{FF2B5EF4-FFF2-40B4-BE49-F238E27FC236}">
                  <a16:creationId xmlns:a16="http://schemas.microsoft.com/office/drawing/2014/main" id="{15C2B5E3-BF7A-CF13-4455-423A7CE4B60B}"/>
                </a:ext>
              </a:extLst>
            </p:cNvPr>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29;p35">
              <a:extLst>
                <a:ext uri="{FF2B5EF4-FFF2-40B4-BE49-F238E27FC236}">
                  <a16:creationId xmlns:a16="http://schemas.microsoft.com/office/drawing/2014/main" id="{D163E055-C975-73CA-EC4F-3DFF0C55CB80}"/>
                </a:ext>
              </a:extLst>
            </p:cNvPr>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30;p35">
              <a:extLst>
                <a:ext uri="{FF2B5EF4-FFF2-40B4-BE49-F238E27FC236}">
                  <a16:creationId xmlns:a16="http://schemas.microsoft.com/office/drawing/2014/main" id="{CB58F1E1-C758-DA7C-6CEE-FF96ECBC5041}"/>
                </a:ext>
              </a:extLst>
            </p:cNvPr>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31;p35">
              <a:extLst>
                <a:ext uri="{FF2B5EF4-FFF2-40B4-BE49-F238E27FC236}">
                  <a16:creationId xmlns:a16="http://schemas.microsoft.com/office/drawing/2014/main" id="{E638E4D5-103A-CDCF-CB5A-A5B06D3229AA}"/>
                </a:ext>
              </a:extLst>
            </p:cNvPr>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2;p35">
              <a:extLst>
                <a:ext uri="{FF2B5EF4-FFF2-40B4-BE49-F238E27FC236}">
                  <a16:creationId xmlns:a16="http://schemas.microsoft.com/office/drawing/2014/main" id="{1EB20379-485A-8319-A0D6-FB9EEC3017D2}"/>
                </a:ext>
              </a:extLst>
            </p:cNvPr>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3;p35">
              <a:extLst>
                <a:ext uri="{FF2B5EF4-FFF2-40B4-BE49-F238E27FC236}">
                  <a16:creationId xmlns:a16="http://schemas.microsoft.com/office/drawing/2014/main" id="{0C6061C8-42B4-C4E1-F2FF-C5D4F7D0230A}"/>
                </a:ext>
              </a:extLst>
            </p:cNvPr>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4;p35">
              <a:extLst>
                <a:ext uri="{FF2B5EF4-FFF2-40B4-BE49-F238E27FC236}">
                  <a16:creationId xmlns:a16="http://schemas.microsoft.com/office/drawing/2014/main" id="{9298A7C2-807C-BAB2-6E42-8BB4BB729FCB}"/>
                </a:ext>
              </a:extLst>
            </p:cNvPr>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5;p35">
              <a:extLst>
                <a:ext uri="{FF2B5EF4-FFF2-40B4-BE49-F238E27FC236}">
                  <a16:creationId xmlns:a16="http://schemas.microsoft.com/office/drawing/2014/main" id="{3C0296D3-694A-1A48-0FF9-7C2C350BF7BD}"/>
                </a:ext>
              </a:extLst>
            </p:cNvPr>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36;p35">
              <a:extLst>
                <a:ext uri="{FF2B5EF4-FFF2-40B4-BE49-F238E27FC236}">
                  <a16:creationId xmlns:a16="http://schemas.microsoft.com/office/drawing/2014/main" id="{27E0650E-CE0F-DACF-B2EF-4FD9138C9A20}"/>
                </a:ext>
              </a:extLst>
            </p:cNvPr>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37;p35">
              <a:extLst>
                <a:ext uri="{FF2B5EF4-FFF2-40B4-BE49-F238E27FC236}">
                  <a16:creationId xmlns:a16="http://schemas.microsoft.com/office/drawing/2014/main" id="{538A6504-7CE3-0D11-B8EB-6C52FD0D470F}"/>
                </a:ext>
              </a:extLst>
            </p:cNvPr>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38;p35">
              <a:extLst>
                <a:ext uri="{FF2B5EF4-FFF2-40B4-BE49-F238E27FC236}">
                  <a16:creationId xmlns:a16="http://schemas.microsoft.com/office/drawing/2014/main" id="{47D58289-26B7-2EDE-F0CE-6F7C7B2B51D5}"/>
                </a:ext>
              </a:extLst>
            </p:cNvPr>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39;p35">
              <a:extLst>
                <a:ext uri="{FF2B5EF4-FFF2-40B4-BE49-F238E27FC236}">
                  <a16:creationId xmlns:a16="http://schemas.microsoft.com/office/drawing/2014/main" id="{55962117-2A64-3317-FECB-667CCAA2ADCA}"/>
                </a:ext>
              </a:extLst>
            </p:cNvPr>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0;p35">
              <a:extLst>
                <a:ext uri="{FF2B5EF4-FFF2-40B4-BE49-F238E27FC236}">
                  <a16:creationId xmlns:a16="http://schemas.microsoft.com/office/drawing/2014/main" id="{55BA9A40-6AD7-B07D-EF92-84388328AEFE}"/>
                </a:ext>
              </a:extLst>
            </p:cNvPr>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1;p35">
              <a:extLst>
                <a:ext uri="{FF2B5EF4-FFF2-40B4-BE49-F238E27FC236}">
                  <a16:creationId xmlns:a16="http://schemas.microsoft.com/office/drawing/2014/main" id="{C54D4CEA-E36D-4516-2767-C2768BB01B9F}"/>
                </a:ext>
              </a:extLst>
            </p:cNvPr>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2;p35">
              <a:extLst>
                <a:ext uri="{FF2B5EF4-FFF2-40B4-BE49-F238E27FC236}">
                  <a16:creationId xmlns:a16="http://schemas.microsoft.com/office/drawing/2014/main" id="{3AE7701B-F90D-C38F-1242-C7A901B6D988}"/>
                </a:ext>
              </a:extLst>
            </p:cNvPr>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43;p35">
              <a:extLst>
                <a:ext uri="{FF2B5EF4-FFF2-40B4-BE49-F238E27FC236}">
                  <a16:creationId xmlns:a16="http://schemas.microsoft.com/office/drawing/2014/main" id="{BAD6CD15-B0EF-E41C-768A-BE93786EA0B5}"/>
                </a:ext>
              </a:extLst>
            </p:cNvPr>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4;p35">
              <a:extLst>
                <a:ext uri="{FF2B5EF4-FFF2-40B4-BE49-F238E27FC236}">
                  <a16:creationId xmlns:a16="http://schemas.microsoft.com/office/drawing/2014/main" id="{0E94A35D-2E32-6957-6D8E-E817CC99655B}"/>
                </a:ext>
              </a:extLst>
            </p:cNvPr>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5;p35">
              <a:extLst>
                <a:ext uri="{FF2B5EF4-FFF2-40B4-BE49-F238E27FC236}">
                  <a16:creationId xmlns:a16="http://schemas.microsoft.com/office/drawing/2014/main" id="{21AAAA61-FB6A-C066-993B-09CB7EFF1096}"/>
                </a:ext>
              </a:extLst>
            </p:cNvPr>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6;p35">
              <a:extLst>
                <a:ext uri="{FF2B5EF4-FFF2-40B4-BE49-F238E27FC236}">
                  <a16:creationId xmlns:a16="http://schemas.microsoft.com/office/drawing/2014/main" id="{EC27F560-59C4-6ECE-C0C9-1C4CFEBA76C1}"/>
                </a:ext>
              </a:extLst>
            </p:cNvPr>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7;p35">
              <a:extLst>
                <a:ext uri="{FF2B5EF4-FFF2-40B4-BE49-F238E27FC236}">
                  <a16:creationId xmlns:a16="http://schemas.microsoft.com/office/drawing/2014/main" id="{F71C1247-7BF3-481C-D7F2-D9087E8EE2B5}"/>
                </a:ext>
              </a:extLst>
            </p:cNvPr>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48;p35">
              <a:extLst>
                <a:ext uri="{FF2B5EF4-FFF2-40B4-BE49-F238E27FC236}">
                  <a16:creationId xmlns:a16="http://schemas.microsoft.com/office/drawing/2014/main" id="{E7275E84-A727-2CC2-D173-6BDCB355B3A1}"/>
                </a:ext>
              </a:extLst>
            </p:cNvPr>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49;p35">
              <a:extLst>
                <a:ext uri="{FF2B5EF4-FFF2-40B4-BE49-F238E27FC236}">
                  <a16:creationId xmlns:a16="http://schemas.microsoft.com/office/drawing/2014/main" id="{2918E6C3-689B-AA75-42B0-D229AE2F8664}"/>
                </a:ext>
              </a:extLst>
            </p:cNvPr>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0;p35">
              <a:extLst>
                <a:ext uri="{FF2B5EF4-FFF2-40B4-BE49-F238E27FC236}">
                  <a16:creationId xmlns:a16="http://schemas.microsoft.com/office/drawing/2014/main" id="{DF1E5D97-919E-A7A8-E422-A0AAA9FE9496}"/>
                </a:ext>
              </a:extLst>
            </p:cNvPr>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1;p35">
              <a:extLst>
                <a:ext uri="{FF2B5EF4-FFF2-40B4-BE49-F238E27FC236}">
                  <a16:creationId xmlns:a16="http://schemas.microsoft.com/office/drawing/2014/main" id="{D81C099F-441C-BA4A-FA95-535A86BF55DA}"/>
                </a:ext>
              </a:extLst>
            </p:cNvPr>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2;p35">
              <a:extLst>
                <a:ext uri="{FF2B5EF4-FFF2-40B4-BE49-F238E27FC236}">
                  <a16:creationId xmlns:a16="http://schemas.microsoft.com/office/drawing/2014/main" id="{1312C058-B152-D239-0668-BE574C5F6DC9}"/>
                </a:ext>
              </a:extLst>
            </p:cNvPr>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3;p35">
              <a:extLst>
                <a:ext uri="{FF2B5EF4-FFF2-40B4-BE49-F238E27FC236}">
                  <a16:creationId xmlns:a16="http://schemas.microsoft.com/office/drawing/2014/main" id="{D9F09EB3-32B5-0ACE-81EF-DE33CF24C99D}"/>
                </a:ext>
              </a:extLst>
            </p:cNvPr>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4;p35">
              <a:extLst>
                <a:ext uri="{FF2B5EF4-FFF2-40B4-BE49-F238E27FC236}">
                  <a16:creationId xmlns:a16="http://schemas.microsoft.com/office/drawing/2014/main" id="{D2C37B0C-D805-AE50-1AB0-C6870A301C8F}"/>
                </a:ext>
              </a:extLst>
            </p:cNvPr>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5;p35">
              <a:extLst>
                <a:ext uri="{FF2B5EF4-FFF2-40B4-BE49-F238E27FC236}">
                  <a16:creationId xmlns:a16="http://schemas.microsoft.com/office/drawing/2014/main" id="{855AC987-E07E-B3F3-006C-35F13EBF57A2}"/>
                </a:ext>
              </a:extLst>
            </p:cNvPr>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6;p35">
              <a:extLst>
                <a:ext uri="{FF2B5EF4-FFF2-40B4-BE49-F238E27FC236}">
                  <a16:creationId xmlns:a16="http://schemas.microsoft.com/office/drawing/2014/main" id="{721E41DC-33BB-C160-6703-3AAC13FF65A1}"/>
                </a:ext>
              </a:extLst>
            </p:cNvPr>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7;p35">
              <a:extLst>
                <a:ext uri="{FF2B5EF4-FFF2-40B4-BE49-F238E27FC236}">
                  <a16:creationId xmlns:a16="http://schemas.microsoft.com/office/drawing/2014/main" id="{8DEBC2FC-1471-5CB0-9087-EF321DAD7675}"/>
                </a:ext>
              </a:extLst>
            </p:cNvPr>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8;p35">
              <a:extLst>
                <a:ext uri="{FF2B5EF4-FFF2-40B4-BE49-F238E27FC236}">
                  <a16:creationId xmlns:a16="http://schemas.microsoft.com/office/drawing/2014/main" id="{1AC86CF8-E4F4-4B7D-8B50-663BC2450CEF}"/>
                </a:ext>
              </a:extLst>
            </p:cNvPr>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9;p35">
              <a:extLst>
                <a:ext uri="{FF2B5EF4-FFF2-40B4-BE49-F238E27FC236}">
                  <a16:creationId xmlns:a16="http://schemas.microsoft.com/office/drawing/2014/main" id="{C01E6146-31CE-68E6-8BA8-17A3645FFB1A}"/>
                </a:ext>
              </a:extLst>
            </p:cNvPr>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Slide Number Placeholder 34">
            <a:extLst>
              <a:ext uri="{FF2B5EF4-FFF2-40B4-BE49-F238E27FC236}">
                <a16:creationId xmlns:a16="http://schemas.microsoft.com/office/drawing/2014/main" id="{83922450-CA9B-47AB-B16F-0D3D6D601E1F}"/>
              </a:ext>
            </a:extLst>
          </p:cNvPr>
          <p:cNvSpPr>
            <a:spLocks noGrp="1"/>
          </p:cNvSpPr>
          <p:nvPr>
            <p:ph type="sldNum" sz="quarter" idx="10"/>
          </p:nvPr>
        </p:nvSpPr>
        <p:spPr>
          <a:xfrm>
            <a:off x="6750377" y="4760174"/>
            <a:ext cx="2057400" cy="274637"/>
          </a:xfrm>
        </p:spPr>
        <p:txBody>
          <a:bodyPr/>
          <a:lstStyle/>
          <a:p>
            <a:fld id="{A797F2F6-C27E-4FA2-8F0F-A5090E35DB48}" type="slidenum">
              <a:rPr lang="tr-TR" smtClean="0"/>
              <a:t>4</a:t>
            </a:fld>
            <a:endParaRPr lang="tr-TR" dirty="0"/>
          </a:p>
        </p:txBody>
      </p:sp>
    </p:spTree>
    <p:extLst>
      <p:ext uri="{BB962C8B-B14F-4D97-AF65-F5344CB8AC3E}">
        <p14:creationId xmlns:p14="http://schemas.microsoft.com/office/powerpoint/2010/main" val="428115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36"/>
        <p:cNvGrpSpPr/>
        <p:nvPr/>
      </p:nvGrpSpPr>
      <p:grpSpPr>
        <a:xfrm>
          <a:off x="0" y="0"/>
          <a:ext cx="0" cy="0"/>
          <a:chOff x="0" y="0"/>
          <a:chExt cx="0" cy="0"/>
        </a:xfrm>
      </p:grpSpPr>
      <p:sp>
        <p:nvSpPr>
          <p:cNvPr id="41" name="Google Shape;10457;p78">
            <a:extLst>
              <a:ext uri="{FF2B5EF4-FFF2-40B4-BE49-F238E27FC236}">
                <a16:creationId xmlns:a16="http://schemas.microsoft.com/office/drawing/2014/main" id="{D7F21E6A-D1E8-D212-53D3-8FD63A047A73}"/>
              </a:ext>
            </a:extLst>
          </p:cNvPr>
          <p:cNvSpPr/>
          <p:nvPr/>
        </p:nvSpPr>
        <p:spPr>
          <a:xfrm>
            <a:off x="1833690" y="63610"/>
            <a:ext cx="5728000" cy="4965590"/>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00B0F0">
              <a:alpha val="23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22225">
                <a:solidFill>
                  <a:schemeClr val="accent2"/>
                </a:solidFill>
                <a:prstDash val="solid"/>
              </a:ln>
              <a:solidFill>
                <a:schemeClr val="accent2">
                  <a:lumMod val="40000"/>
                  <a:lumOff val="60000"/>
                </a:schemeClr>
              </a:solidFill>
            </a:endParaRPr>
          </a:p>
        </p:txBody>
      </p:sp>
      <p:grpSp>
        <p:nvGrpSpPr>
          <p:cNvPr id="748" name="Google Shape;748;p31"/>
          <p:cNvGrpSpPr/>
          <p:nvPr/>
        </p:nvGrpSpPr>
        <p:grpSpPr>
          <a:xfrm>
            <a:off x="0" y="4569046"/>
            <a:ext cx="1022509" cy="572747"/>
            <a:chOff x="-77" y="3784091"/>
            <a:chExt cx="2423582" cy="1357541"/>
          </a:xfrm>
        </p:grpSpPr>
        <p:sp>
          <p:nvSpPr>
            <p:cNvPr id="749" name="Google Shape;749;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50" name="Google Shape;750;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51" name="Google Shape;751;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52" name="Google Shape;752;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53" name="Google Shape;753;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grpSp>
        <p:nvGrpSpPr>
          <p:cNvPr id="754" name="Google Shape;754;p31"/>
          <p:cNvGrpSpPr/>
          <p:nvPr/>
        </p:nvGrpSpPr>
        <p:grpSpPr>
          <a:xfrm rot="10800000">
            <a:off x="8121500" y="-4"/>
            <a:ext cx="1022509" cy="572747"/>
            <a:chOff x="-77" y="3784091"/>
            <a:chExt cx="2423582" cy="1357541"/>
          </a:xfrm>
        </p:grpSpPr>
        <p:sp>
          <p:nvSpPr>
            <p:cNvPr id="755" name="Google Shape;755;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56" name="Google Shape;756;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57" name="Google Shape;757;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58" name="Google Shape;758;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759" name="Google Shape;759;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grpSp>
      <p:sp>
        <p:nvSpPr>
          <p:cNvPr id="7" name="Başlık 6">
            <a:extLst>
              <a:ext uri="{FF2B5EF4-FFF2-40B4-BE49-F238E27FC236}">
                <a16:creationId xmlns:a16="http://schemas.microsoft.com/office/drawing/2014/main" id="{7046419D-33F8-5C2C-4354-EF64A5F53713}"/>
              </a:ext>
            </a:extLst>
          </p:cNvPr>
          <p:cNvSpPr>
            <a:spLocks noGrp="1"/>
          </p:cNvSpPr>
          <p:nvPr>
            <p:ph type="title"/>
          </p:nvPr>
        </p:nvSpPr>
        <p:spPr>
          <a:xfrm>
            <a:off x="3296581" y="126090"/>
            <a:ext cx="2802217" cy="749836"/>
          </a:xfrm>
        </p:spPr>
        <p:txBody>
          <a:bodyPr/>
          <a:lstStyle/>
          <a:p>
            <a:r>
              <a:rPr lang="en-US" sz="3600" dirty="0">
                <a:solidFill>
                  <a:schemeClr val="accent6">
                    <a:lumMod val="60000"/>
                    <a:lumOff val="40000"/>
                  </a:schemeClr>
                </a:solidFill>
              </a:rPr>
              <a:t>Project Aims</a:t>
            </a:r>
          </a:p>
        </p:txBody>
      </p:sp>
      <p:pic>
        <p:nvPicPr>
          <p:cNvPr id="18" name="Resim 17">
            <a:extLst>
              <a:ext uri="{FF2B5EF4-FFF2-40B4-BE49-F238E27FC236}">
                <a16:creationId xmlns:a16="http://schemas.microsoft.com/office/drawing/2014/main" id="{C1A0CC26-A09B-F7C4-FB04-F02C1D5B1BDC}"/>
              </a:ext>
            </a:extLst>
          </p:cNvPr>
          <p:cNvPicPr>
            <a:picLocks noChangeAspect="1"/>
          </p:cNvPicPr>
          <p:nvPr/>
        </p:nvPicPr>
        <p:blipFill>
          <a:blip r:embed="rId3"/>
          <a:stretch>
            <a:fillRect/>
          </a:stretch>
        </p:blipFill>
        <p:spPr>
          <a:xfrm>
            <a:off x="439250" y="1098935"/>
            <a:ext cx="1104900" cy="812800"/>
          </a:xfrm>
          <a:prstGeom prst="rect">
            <a:avLst/>
          </a:prstGeom>
        </p:spPr>
      </p:pic>
      <p:pic>
        <p:nvPicPr>
          <p:cNvPr id="20" name="Resim 19">
            <a:extLst>
              <a:ext uri="{FF2B5EF4-FFF2-40B4-BE49-F238E27FC236}">
                <a16:creationId xmlns:a16="http://schemas.microsoft.com/office/drawing/2014/main" id="{FD0B003C-A82A-444E-ABEF-6F8F89C1D9E4}"/>
              </a:ext>
            </a:extLst>
          </p:cNvPr>
          <p:cNvPicPr>
            <a:picLocks noChangeAspect="1"/>
          </p:cNvPicPr>
          <p:nvPr/>
        </p:nvPicPr>
        <p:blipFill>
          <a:blip r:embed="rId4"/>
          <a:stretch>
            <a:fillRect/>
          </a:stretch>
        </p:blipFill>
        <p:spPr>
          <a:xfrm>
            <a:off x="439250" y="2085805"/>
            <a:ext cx="1092200" cy="812800"/>
          </a:xfrm>
          <a:prstGeom prst="rect">
            <a:avLst/>
          </a:prstGeom>
        </p:spPr>
      </p:pic>
      <p:pic>
        <p:nvPicPr>
          <p:cNvPr id="22" name="Resim 21">
            <a:extLst>
              <a:ext uri="{FF2B5EF4-FFF2-40B4-BE49-F238E27FC236}">
                <a16:creationId xmlns:a16="http://schemas.microsoft.com/office/drawing/2014/main" id="{4394F9B3-EC44-D50D-D4CF-B70B26BC4E47}"/>
              </a:ext>
            </a:extLst>
          </p:cNvPr>
          <p:cNvPicPr>
            <a:picLocks noChangeAspect="1"/>
          </p:cNvPicPr>
          <p:nvPr/>
        </p:nvPicPr>
        <p:blipFill>
          <a:blip r:embed="rId5"/>
          <a:stretch>
            <a:fillRect/>
          </a:stretch>
        </p:blipFill>
        <p:spPr>
          <a:xfrm>
            <a:off x="470059" y="3130895"/>
            <a:ext cx="1104900" cy="812800"/>
          </a:xfrm>
          <a:prstGeom prst="rect">
            <a:avLst/>
          </a:prstGeom>
        </p:spPr>
      </p:pic>
      <p:pic>
        <p:nvPicPr>
          <p:cNvPr id="25" name="Resim 24">
            <a:extLst>
              <a:ext uri="{FF2B5EF4-FFF2-40B4-BE49-F238E27FC236}">
                <a16:creationId xmlns:a16="http://schemas.microsoft.com/office/drawing/2014/main" id="{BFF2DBCF-9F5F-8729-1CAC-7AF1332F4F0F}"/>
              </a:ext>
            </a:extLst>
          </p:cNvPr>
          <p:cNvPicPr>
            <a:picLocks noChangeAspect="1"/>
          </p:cNvPicPr>
          <p:nvPr/>
        </p:nvPicPr>
        <p:blipFill>
          <a:blip r:embed="rId6"/>
          <a:stretch>
            <a:fillRect/>
          </a:stretch>
        </p:blipFill>
        <p:spPr>
          <a:xfrm>
            <a:off x="4655655" y="1093843"/>
            <a:ext cx="1104900" cy="812800"/>
          </a:xfrm>
          <a:prstGeom prst="rect">
            <a:avLst/>
          </a:prstGeom>
        </p:spPr>
      </p:pic>
      <p:pic>
        <p:nvPicPr>
          <p:cNvPr id="27" name="Resim 26">
            <a:extLst>
              <a:ext uri="{FF2B5EF4-FFF2-40B4-BE49-F238E27FC236}">
                <a16:creationId xmlns:a16="http://schemas.microsoft.com/office/drawing/2014/main" id="{139EA641-46E0-D6C5-BFA5-5CC94DF92BA3}"/>
              </a:ext>
            </a:extLst>
          </p:cNvPr>
          <p:cNvPicPr>
            <a:picLocks noChangeAspect="1"/>
          </p:cNvPicPr>
          <p:nvPr/>
        </p:nvPicPr>
        <p:blipFill>
          <a:blip r:embed="rId7"/>
          <a:stretch>
            <a:fillRect/>
          </a:stretch>
        </p:blipFill>
        <p:spPr>
          <a:xfrm>
            <a:off x="4668355" y="2085805"/>
            <a:ext cx="1092200" cy="812800"/>
          </a:xfrm>
          <a:prstGeom prst="rect">
            <a:avLst/>
          </a:prstGeom>
        </p:spPr>
      </p:pic>
      <p:pic>
        <p:nvPicPr>
          <p:cNvPr id="29" name="Resim 28">
            <a:extLst>
              <a:ext uri="{FF2B5EF4-FFF2-40B4-BE49-F238E27FC236}">
                <a16:creationId xmlns:a16="http://schemas.microsoft.com/office/drawing/2014/main" id="{411D0FA4-CEBC-2D5F-43DB-2724B0B11505}"/>
              </a:ext>
            </a:extLst>
          </p:cNvPr>
          <p:cNvPicPr>
            <a:picLocks noChangeAspect="1"/>
          </p:cNvPicPr>
          <p:nvPr/>
        </p:nvPicPr>
        <p:blipFill>
          <a:blip r:embed="rId8"/>
          <a:stretch>
            <a:fillRect/>
          </a:stretch>
        </p:blipFill>
        <p:spPr>
          <a:xfrm>
            <a:off x="4662005" y="3236857"/>
            <a:ext cx="1104900" cy="812800"/>
          </a:xfrm>
          <a:prstGeom prst="rect">
            <a:avLst/>
          </a:prstGeom>
        </p:spPr>
      </p:pic>
      <p:sp>
        <p:nvSpPr>
          <p:cNvPr id="30" name="Metin kutusu 29">
            <a:extLst>
              <a:ext uri="{FF2B5EF4-FFF2-40B4-BE49-F238E27FC236}">
                <a16:creationId xmlns:a16="http://schemas.microsoft.com/office/drawing/2014/main" id="{C59A1649-B4A1-EE7D-D670-1F315D36D6F0}"/>
              </a:ext>
            </a:extLst>
          </p:cNvPr>
          <p:cNvSpPr txBox="1"/>
          <p:nvPr/>
        </p:nvSpPr>
        <p:spPr>
          <a:xfrm>
            <a:off x="1361781" y="1236908"/>
            <a:ext cx="2656496" cy="400110"/>
          </a:xfrm>
          <a:prstGeom prst="rect">
            <a:avLst/>
          </a:prstGeom>
          <a:noFill/>
        </p:spPr>
        <p:txBody>
          <a:bodyPr wrap="none" rtlCol="0">
            <a:spAutoFit/>
          </a:bodyPr>
          <a:lstStyle/>
          <a:p>
            <a:r>
              <a:rPr lang="en-US" sz="2000" i="0" u="none" strike="noStrike" dirty="0">
                <a:solidFill>
                  <a:schemeClr val="bg1"/>
                </a:solidFill>
                <a:effectLst/>
                <a:latin typeface="Calibri" panose="020F0502020204030204" pitchFamily="34" charset="0"/>
                <a:cs typeface="Calibri" panose="020F0502020204030204" pitchFamily="34" charset="0"/>
              </a:rPr>
              <a:t>Detecting the car brand</a:t>
            </a:r>
            <a:endParaRPr lang="en-US" sz="1600" dirty="0">
              <a:solidFill>
                <a:schemeClr val="bg1"/>
              </a:solidFill>
              <a:latin typeface="Calibri" panose="020F0502020204030204" pitchFamily="34" charset="0"/>
              <a:cs typeface="Calibri" panose="020F0502020204030204" pitchFamily="34" charset="0"/>
            </a:endParaRPr>
          </a:p>
        </p:txBody>
      </p:sp>
      <p:sp>
        <p:nvSpPr>
          <p:cNvPr id="32" name="Metin kutusu 31">
            <a:extLst>
              <a:ext uri="{FF2B5EF4-FFF2-40B4-BE49-F238E27FC236}">
                <a16:creationId xmlns:a16="http://schemas.microsoft.com/office/drawing/2014/main" id="{2CFB000D-D95E-CE41-EF61-2BAE7915C155}"/>
              </a:ext>
            </a:extLst>
          </p:cNvPr>
          <p:cNvSpPr txBox="1"/>
          <p:nvPr/>
        </p:nvSpPr>
        <p:spPr>
          <a:xfrm>
            <a:off x="1352616" y="2217807"/>
            <a:ext cx="3164619" cy="707886"/>
          </a:xfrm>
          <a:prstGeom prst="rect">
            <a:avLst/>
          </a:prstGeom>
          <a:noFill/>
        </p:spPr>
        <p:txBody>
          <a:bodyPr wrap="square">
            <a:spAutoFit/>
          </a:bodyPr>
          <a:lstStyle/>
          <a:p>
            <a:r>
              <a:rPr lang="en-US" sz="2000" i="0" u="none" strike="noStrike" dirty="0">
                <a:solidFill>
                  <a:schemeClr val="bg1"/>
                </a:solidFill>
                <a:effectLst/>
                <a:latin typeface="Calibri" panose="020F0502020204030204" pitchFamily="34" charset="0"/>
                <a:cs typeface="Calibri" panose="020F0502020204030204" pitchFamily="34" charset="0"/>
              </a:rPr>
              <a:t>Detecting the damaged car parts</a:t>
            </a:r>
            <a:endParaRPr lang="en-US" sz="2000" dirty="0">
              <a:solidFill>
                <a:schemeClr val="bg1"/>
              </a:solidFill>
              <a:latin typeface="Calibri" panose="020F0502020204030204" pitchFamily="34" charset="0"/>
              <a:cs typeface="Calibri" panose="020F0502020204030204" pitchFamily="34" charset="0"/>
            </a:endParaRPr>
          </a:p>
        </p:txBody>
      </p:sp>
      <p:sp>
        <p:nvSpPr>
          <p:cNvPr id="34" name="Metin kutusu 33">
            <a:extLst>
              <a:ext uri="{FF2B5EF4-FFF2-40B4-BE49-F238E27FC236}">
                <a16:creationId xmlns:a16="http://schemas.microsoft.com/office/drawing/2014/main" id="{E663FE5C-6FF3-7C2C-0552-D90DF14C71D6}"/>
              </a:ext>
            </a:extLst>
          </p:cNvPr>
          <p:cNvSpPr txBox="1"/>
          <p:nvPr/>
        </p:nvSpPr>
        <p:spPr>
          <a:xfrm>
            <a:off x="1352616" y="3253616"/>
            <a:ext cx="2893593" cy="707886"/>
          </a:xfrm>
          <a:prstGeom prst="rect">
            <a:avLst/>
          </a:prstGeom>
          <a:noFill/>
        </p:spPr>
        <p:txBody>
          <a:bodyPr wrap="square">
            <a:spAutoFit/>
          </a:bodyPr>
          <a:lstStyle/>
          <a:p>
            <a:r>
              <a:rPr lang="en-US" sz="2000" i="0" u="none" strike="noStrike" dirty="0">
                <a:solidFill>
                  <a:schemeClr val="bg1"/>
                </a:solidFill>
                <a:effectLst/>
                <a:latin typeface="Calibri" panose="020F0502020204030204" pitchFamily="34" charset="0"/>
                <a:cs typeface="Calibri" panose="020F0502020204030204" pitchFamily="34" charset="0"/>
              </a:rPr>
              <a:t>Detecting the percentage of damage</a:t>
            </a:r>
            <a:endParaRPr lang="en-US" sz="2000" dirty="0">
              <a:solidFill>
                <a:schemeClr val="bg1"/>
              </a:solidFill>
              <a:latin typeface="Calibri" panose="020F0502020204030204" pitchFamily="34" charset="0"/>
              <a:cs typeface="Calibri" panose="020F0502020204030204" pitchFamily="34" charset="0"/>
            </a:endParaRPr>
          </a:p>
        </p:txBody>
      </p:sp>
      <p:sp>
        <p:nvSpPr>
          <p:cNvPr id="36" name="Metin kutusu 35">
            <a:extLst>
              <a:ext uri="{FF2B5EF4-FFF2-40B4-BE49-F238E27FC236}">
                <a16:creationId xmlns:a16="http://schemas.microsoft.com/office/drawing/2014/main" id="{6D54FB30-F99A-BCBA-59F4-64584AB6126A}"/>
              </a:ext>
            </a:extLst>
          </p:cNvPr>
          <p:cNvSpPr txBox="1"/>
          <p:nvPr/>
        </p:nvSpPr>
        <p:spPr>
          <a:xfrm>
            <a:off x="5497645" y="1236648"/>
            <a:ext cx="4572000" cy="400110"/>
          </a:xfrm>
          <a:prstGeom prst="rect">
            <a:avLst/>
          </a:prstGeom>
          <a:noFill/>
        </p:spPr>
        <p:txBody>
          <a:bodyPr wrap="square">
            <a:spAutoFit/>
          </a:bodyPr>
          <a:lstStyle/>
          <a:p>
            <a:r>
              <a:rPr lang="en-US" sz="2000" i="0" u="none" strike="noStrike" dirty="0">
                <a:solidFill>
                  <a:schemeClr val="bg1"/>
                </a:solidFill>
                <a:effectLst/>
                <a:latin typeface="Calibri" panose="020F0502020204030204" pitchFamily="34" charset="0"/>
                <a:cs typeface="Calibri" panose="020F0502020204030204" pitchFamily="34" charset="0"/>
              </a:rPr>
              <a:t>Developing a marketplace</a:t>
            </a:r>
            <a:endParaRPr lang="en-US" sz="2000" dirty="0">
              <a:solidFill>
                <a:schemeClr val="bg1"/>
              </a:solidFill>
              <a:latin typeface="Calibri" panose="020F0502020204030204" pitchFamily="34" charset="0"/>
              <a:cs typeface="Calibri" panose="020F0502020204030204" pitchFamily="34" charset="0"/>
            </a:endParaRPr>
          </a:p>
        </p:txBody>
      </p:sp>
      <p:sp>
        <p:nvSpPr>
          <p:cNvPr id="38" name="Metin kutusu 37">
            <a:extLst>
              <a:ext uri="{FF2B5EF4-FFF2-40B4-BE49-F238E27FC236}">
                <a16:creationId xmlns:a16="http://schemas.microsoft.com/office/drawing/2014/main" id="{9B9C9816-99DC-9D83-76A4-5428009D939B}"/>
              </a:ext>
            </a:extLst>
          </p:cNvPr>
          <p:cNvSpPr txBox="1"/>
          <p:nvPr/>
        </p:nvSpPr>
        <p:spPr>
          <a:xfrm>
            <a:off x="5497645" y="2235670"/>
            <a:ext cx="5061004" cy="400110"/>
          </a:xfrm>
          <a:prstGeom prst="rect">
            <a:avLst/>
          </a:prstGeom>
          <a:noFill/>
        </p:spPr>
        <p:txBody>
          <a:bodyPr wrap="square">
            <a:spAutoFit/>
          </a:bodyPr>
          <a:lstStyle/>
          <a:p>
            <a:r>
              <a:rPr lang="en-US" sz="2000" i="0" u="none" strike="noStrike" dirty="0">
                <a:solidFill>
                  <a:schemeClr val="bg1"/>
                </a:solidFill>
                <a:effectLst/>
                <a:latin typeface="Calibri" panose="020F0502020204030204" pitchFamily="34" charset="0"/>
                <a:cs typeface="Calibri" panose="020F0502020204030204" pitchFamily="34" charset="0"/>
              </a:rPr>
              <a:t>Developing a rating mechanism</a:t>
            </a:r>
            <a:endParaRPr lang="en-US" sz="2000" dirty="0">
              <a:solidFill>
                <a:schemeClr val="bg1"/>
              </a:solidFill>
              <a:latin typeface="Calibri" panose="020F0502020204030204" pitchFamily="34" charset="0"/>
              <a:cs typeface="Calibri" panose="020F0502020204030204" pitchFamily="34" charset="0"/>
            </a:endParaRPr>
          </a:p>
        </p:txBody>
      </p:sp>
      <p:sp>
        <p:nvSpPr>
          <p:cNvPr id="40" name="Metin kutusu 39">
            <a:extLst>
              <a:ext uri="{FF2B5EF4-FFF2-40B4-BE49-F238E27FC236}">
                <a16:creationId xmlns:a16="http://schemas.microsoft.com/office/drawing/2014/main" id="{CB393D57-07DD-3631-573A-049B723115FA}"/>
              </a:ext>
            </a:extLst>
          </p:cNvPr>
          <p:cNvSpPr txBox="1"/>
          <p:nvPr/>
        </p:nvSpPr>
        <p:spPr>
          <a:xfrm>
            <a:off x="5497645" y="3372246"/>
            <a:ext cx="3602764" cy="1015663"/>
          </a:xfrm>
          <a:prstGeom prst="rect">
            <a:avLst/>
          </a:prstGeom>
          <a:noFill/>
        </p:spPr>
        <p:txBody>
          <a:bodyPr wrap="square">
            <a:spAutoFit/>
          </a:bodyPr>
          <a:lstStyle/>
          <a:p>
            <a:r>
              <a:rPr lang="en-US" sz="2000" i="0" u="none" strike="noStrike" dirty="0">
                <a:solidFill>
                  <a:schemeClr val="bg1"/>
                </a:solidFill>
                <a:effectLst/>
                <a:latin typeface="Calibri" panose="020F0502020204030204" pitchFamily="34" charset="0"/>
                <a:cs typeface="Calibri" panose="020F0502020204030204" pitchFamily="34" charset="0"/>
              </a:rPr>
              <a:t>Developing a filtering mechanism to find the most suitable mechanic</a:t>
            </a:r>
            <a:endParaRPr lang="en-US" sz="2000" dirty="0">
              <a:solidFill>
                <a:schemeClr val="bg1"/>
              </a:solidFill>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236C10DE-C46A-4918-9F48-90510BA76389}"/>
              </a:ext>
            </a:extLst>
          </p:cNvPr>
          <p:cNvSpPr>
            <a:spLocks noGrp="1"/>
          </p:cNvSpPr>
          <p:nvPr>
            <p:ph type="sldNum" sz="quarter" idx="10"/>
          </p:nvPr>
        </p:nvSpPr>
        <p:spPr>
          <a:xfrm>
            <a:off x="6791721" y="4786911"/>
            <a:ext cx="2057400" cy="274637"/>
          </a:xfrm>
        </p:spPr>
        <p:txBody>
          <a:bodyPr/>
          <a:lstStyle/>
          <a:p>
            <a:fld id="{A797F2F6-C27E-4FA2-8F0F-A5090E35DB48}" type="slidenum">
              <a:rPr lang="tr-TR" smtClean="0"/>
              <a:t>5</a:t>
            </a:fld>
            <a:endParaRPr lang="tr-T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13"/>
        <p:cNvGrpSpPr/>
        <p:nvPr/>
      </p:nvGrpSpPr>
      <p:grpSpPr>
        <a:xfrm>
          <a:off x="0" y="0"/>
          <a:ext cx="0" cy="0"/>
          <a:chOff x="0" y="0"/>
          <a:chExt cx="0" cy="0"/>
        </a:xfrm>
      </p:grpSpPr>
      <p:sp>
        <p:nvSpPr>
          <p:cNvPr id="12" name="Google Shape;894;p38">
            <a:extLst>
              <a:ext uri="{FF2B5EF4-FFF2-40B4-BE49-F238E27FC236}">
                <a16:creationId xmlns:a16="http://schemas.microsoft.com/office/drawing/2014/main" id="{07E7BE83-55E6-A611-C7D6-D106F9B61846}"/>
              </a:ext>
            </a:extLst>
          </p:cNvPr>
          <p:cNvSpPr txBox="1">
            <a:spLocks/>
          </p:cNvSpPr>
          <p:nvPr/>
        </p:nvSpPr>
        <p:spPr>
          <a:xfrm>
            <a:off x="538143" y="1694100"/>
            <a:ext cx="3487134" cy="1669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l">
              <a:buSzPts val="1100"/>
              <a:buFont typeface="Arial"/>
              <a:buNone/>
            </a:pPr>
            <a:r>
              <a:rPr lang="tr-TR" sz="1600" dirty="0">
                <a:solidFill>
                  <a:schemeClr val="bg1"/>
                </a:solidFill>
                <a:latin typeface="Calibri" panose="020F0502020204030204" pitchFamily="34" charset="0"/>
                <a:cs typeface="Calibri" panose="020F0502020204030204" pitchFamily="34" charset="0"/>
              </a:rPr>
              <a:t>Enterprise </a:t>
            </a:r>
            <a:r>
              <a:rPr lang="tr-TR" sz="1600" dirty="0" err="1">
                <a:solidFill>
                  <a:schemeClr val="bg1"/>
                </a:solidFill>
                <a:latin typeface="Calibri" panose="020F0502020204030204" pitchFamily="34" charset="0"/>
                <a:cs typeface="Calibri" panose="020F0502020204030204" pitchFamily="34" charset="0"/>
              </a:rPr>
              <a:t>level</a:t>
            </a:r>
            <a:r>
              <a:rPr lang="tr-TR" sz="1600" dirty="0">
                <a:solidFill>
                  <a:schemeClr val="bg1"/>
                </a:solidFill>
                <a:latin typeface="Calibri" panose="020F0502020204030204" pitchFamily="34" charset="0"/>
                <a:cs typeface="Calibri" panose="020F0502020204030204" pitchFamily="34" charset="0"/>
              </a:rPr>
              <a:t> API </a:t>
            </a:r>
            <a:r>
              <a:rPr lang="tr-TR" sz="1600" dirty="0" err="1">
                <a:solidFill>
                  <a:schemeClr val="bg1"/>
                </a:solidFill>
                <a:latin typeface="Calibri" panose="020F0502020204030204" pitchFamily="34" charset="0"/>
                <a:cs typeface="Calibri" panose="020F0502020204030204" pitchFamily="34" charset="0"/>
              </a:rPr>
              <a:t>that</a:t>
            </a:r>
            <a:r>
              <a:rPr lang="tr-TR" sz="1600" dirty="0">
                <a:solidFill>
                  <a:schemeClr val="bg1"/>
                </a:solidFill>
                <a:latin typeface="Calibri" panose="020F0502020204030204" pitchFamily="34" charset="0"/>
                <a:cs typeface="Calibri" panose="020F0502020204030204" pitchFamily="34" charset="0"/>
              </a:rPr>
              <a:t> can </a:t>
            </a:r>
            <a:r>
              <a:rPr lang="tr-TR" sz="1600" dirty="0" err="1">
                <a:solidFill>
                  <a:schemeClr val="bg1"/>
                </a:solidFill>
                <a:latin typeface="Calibri" panose="020F0502020204030204" pitchFamily="34" charset="0"/>
                <a:cs typeface="Calibri" panose="020F0502020204030204" pitchFamily="34" charset="0"/>
              </a:rPr>
              <a:t>detect</a:t>
            </a:r>
            <a:r>
              <a:rPr lang="tr-TR" sz="1600" dirty="0">
                <a:solidFill>
                  <a:schemeClr val="bg1"/>
                </a:solidFill>
                <a:latin typeface="Calibri" panose="020F0502020204030204" pitchFamily="34" charset="0"/>
                <a:cs typeface="Calibri" panose="020F0502020204030204" pitchFamily="34" charset="0"/>
              </a:rPr>
              <a:t> </a:t>
            </a:r>
            <a:r>
              <a:rPr lang="tr-TR" sz="1600" dirty="0" err="1">
                <a:solidFill>
                  <a:schemeClr val="bg1"/>
                </a:solidFill>
                <a:latin typeface="Calibri" panose="020F0502020204030204" pitchFamily="34" charset="0"/>
                <a:cs typeface="Calibri" panose="020F0502020204030204" pitchFamily="34" charset="0"/>
              </a:rPr>
              <a:t>models</a:t>
            </a:r>
            <a:r>
              <a:rPr lang="tr-TR" sz="1600" dirty="0">
                <a:solidFill>
                  <a:schemeClr val="bg1"/>
                </a:solidFill>
                <a:latin typeface="Calibri" panose="020F0502020204030204" pitchFamily="34" charset="0"/>
                <a:cs typeface="Calibri" panose="020F0502020204030204" pitchFamily="34" charset="0"/>
              </a:rPr>
              <a:t> </a:t>
            </a:r>
            <a:r>
              <a:rPr lang="tr-TR" sz="1600" dirty="0" err="1">
                <a:solidFill>
                  <a:schemeClr val="bg1"/>
                </a:solidFill>
                <a:latin typeface="Calibri" panose="020F0502020204030204" pitchFamily="34" charset="0"/>
                <a:cs typeface="Calibri" panose="020F0502020204030204" pitchFamily="34" charset="0"/>
              </a:rPr>
              <a:t>and</a:t>
            </a:r>
            <a:r>
              <a:rPr lang="tr-TR" sz="1600" dirty="0">
                <a:solidFill>
                  <a:schemeClr val="bg1"/>
                </a:solidFill>
                <a:latin typeface="Calibri" panose="020F0502020204030204" pitchFamily="34" charset="0"/>
                <a:cs typeface="Calibri" panose="020F0502020204030204" pitchFamily="34" charset="0"/>
              </a:rPr>
              <a:t> </a:t>
            </a:r>
            <a:r>
              <a:rPr lang="tr-TR" sz="1600" dirty="0" err="1">
                <a:solidFill>
                  <a:schemeClr val="bg1"/>
                </a:solidFill>
                <a:latin typeface="Calibri" panose="020F0502020204030204" pitchFamily="34" charset="0"/>
                <a:cs typeface="Calibri" panose="020F0502020204030204" pitchFamily="34" charset="0"/>
              </a:rPr>
              <a:t>brands</a:t>
            </a:r>
            <a:r>
              <a:rPr lang="tr-TR" sz="1600" dirty="0">
                <a:solidFill>
                  <a:schemeClr val="bg1"/>
                </a:solidFill>
                <a:latin typeface="Calibri" panose="020F0502020204030204" pitchFamily="34" charset="0"/>
                <a:cs typeface="Calibri" panose="020F0502020204030204" pitchFamily="34" charset="0"/>
              </a:rPr>
              <a:t> of </a:t>
            </a:r>
            <a:r>
              <a:rPr lang="tr-TR" sz="1600" dirty="0" err="1">
                <a:solidFill>
                  <a:schemeClr val="bg1"/>
                </a:solidFill>
                <a:latin typeface="Calibri" panose="020F0502020204030204" pitchFamily="34" charset="0"/>
                <a:cs typeface="Calibri" panose="020F0502020204030204" pitchFamily="34" charset="0"/>
              </a:rPr>
              <a:t>the</a:t>
            </a:r>
            <a:r>
              <a:rPr lang="tr-TR" sz="1600" dirty="0">
                <a:solidFill>
                  <a:schemeClr val="bg1"/>
                </a:solidFill>
                <a:latin typeface="Calibri" panose="020F0502020204030204" pitchFamily="34" charset="0"/>
                <a:cs typeface="Calibri" panose="020F0502020204030204" pitchFamily="34" charset="0"/>
              </a:rPr>
              <a:t> </a:t>
            </a:r>
            <a:r>
              <a:rPr lang="tr-TR" sz="1600" dirty="0" err="1">
                <a:solidFill>
                  <a:schemeClr val="bg1"/>
                </a:solidFill>
                <a:latin typeface="Calibri" panose="020F0502020204030204" pitchFamily="34" charset="0"/>
                <a:cs typeface="Calibri" panose="020F0502020204030204" pitchFamily="34" charset="0"/>
              </a:rPr>
              <a:t>cars</a:t>
            </a:r>
            <a:r>
              <a:rPr lang="tr-TR" sz="1600" dirty="0">
                <a:solidFill>
                  <a:schemeClr val="bg1"/>
                </a:solidFill>
                <a:latin typeface="Calibri" panose="020F0502020204030204" pitchFamily="34" charset="0"/>
                <a:cs typeface="Calibri" panose="020F0502020204030204" pitchFamily="34" charset="0"/>
              </a:rPr>
              <a:t>, </a:t>
            </a:r>
            <a:r>
              <a:rPr lang="tr-TR" sz="1600" dirty="0" err="1">
                <a:solidFill>
                  <a:schemeClr val="bg1"/>
                </a:solidFill>
                <a:latin typeface="Calibri" panose="020F0502020204030204" pitchFamily="34" charset="0"/>
                <a:cs typeface="Calibri" panose="020F0502020204030204" pitchFamily="34" charset="0"/>
              </a:rPr>
              <a:t>developed</a:t>
            </a:r>
            <a:r>
              <a:rPr lang="tr-TR" sz="1600" dirty="0">
                <a:solidFill>
                  <a:schemeClr val="bg1"/>
                </a:solidFill>
                <a:latin typeface="Calibri" panose="020F0502020204030204" pitchFamily="34" charset="0"/>
                <a:cs typeface="Calibri" panose="020F0502020204030204" pitchFamily="34" charset="0"/>
              </a:rPr>
              <a:t> </a:t>
            </a:r>
            <a:r>
              <a:rPr lang="tr-TR" sz="1600" dirty="0" err="1">
                <a:solidFill>
                  <a:schemeClr val="bg1"/>
                </a:solidFill>
                <a:latin typeface="Calibri" panose="020F0502020204030204" pitchFamily="34" charset="0"/>
                <a:cs typeface="Calibri" panose="020F0502020204030204" pitchFamily="34" charset="0"/>
              </a:rPr>
              <a:t>by</a:t>
            </a:r>
            <a:r>
              <a:rPr lang="tr-TR" sz="1600" dirty="0">
                <a:solidFill>
                  <a:schemeClr val="bg1"/>
                </a:solidFill>
                <a:latin typeface="Calibri" panose="020F0502020204030204" pitchFamily="34" charset="0"/>
                <a:cs typeface="Calibri" panose="020F0502020204030204" pitchFamily="34" charset="0"/>
              </a:rPr>
              <a:t> </a:t>
            </a:r>
            <a:r>
              <a:rPr lang="tr-TR" sz="1600" dirty="0" err="1">
                <a:solidFill>
                  <a:schemeClr val="bg1"/>
                </a:solidFill>
                <a:latin typeface="Calibri" panose="020F0502020204030204" pitchFamily="34" charset="0"/>
                <a:cs typeface="Calibri" panose="020F0502020204030204" pitchFamily="34" charset="0"/>
              </a:rPr>
              <a:t>LastStar</a:t>
            </a:r>
            <a:r>
              <a:rPr lang="tr-TR" sz="1600" dirty="0">
                <a:solidFill>
                  <a:schemeClr val="bg1"/>
                </a:solidFill>
                <a:latin typeface="Calibri" panose="020F0502020204030204" pitchFamily="34" charset="0"/>
                <a:cs typeface="Calibri" panose="020F0502020204030204" pitchFamily="34" charset="0"/>
              </a:rPr>
              <a:t> Ltd. </a:t>
            </a:r>
            <a:endParaRPr lang="tr-TR" sz="1200" dirty="0">
              <a:solidFill>
                <a:schemeClr val="bg1"/>
              </a:solidFill>
              <a:latin typeface="Calibri" panose="020F0502020204030204" pitchFamily="34" charset="0"/>
              <a:cs typeface="Calibri" panose="020F0502020204030204" pitchFamily="34" charset="0"/>
            </a:endParaRPr>
          </a:p>
        </p:txBody>
      </p:sp>
      <p:sp>
        <p:nvSpPr>
          <p:cNvPr id="14" name="Google Shape;896;p38">
            <a:extLst>
              <a:ext uri="{FF2B5EF4-FFF2-40B4-BE49-F238E27FC236}">
                <a16:creationId xmlns:a16="http://schemas.microsoft.com/office/drawing/2014/main" id="{36A9BA6E-F2D6-9697-E18E-7AFA12F7EF03}"/>
              </a:ext>
            </a:extLst>
          </p:cNvPr>
          <p:cNvSpPr txBox="1">
            <a:spLocks/>
          </p:cNvSpPr>
          <p:nvPr/>
        </p:nvSpPr>
        <p:spPr>
          <a:xfrm>
            <a:off x="4985468" y="1694100"/>
            <a:ext cx="3940554" cy="2336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tr-TR" sz="1600" b="0" i="0" dirty="0" err="1">
                <a:solidFill>
                  <a:schemeClr val="bg1"/>
                </a:solidFill>
                <a:effectLst/>
                <a:latin typeface="Calibri" panose="020F0502020204030204" pitchFamily="34" charset="0"/>
                <a:cs typeface="Calibri" panose="020F0502020204030204" pitchFamily="34" charset="0"/>
              </a:rPr>
              <a:t>They</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proposed</a:t>
            </a:r>
            <a:r>
              <a:rPr lang="tr-TR" sz="1600" b="0" i="0" dirty="0">
                <a:solidFill>
                  <a:schemeClr val="bg1"/>
                </a:solidFill>
                <a:effectLst/>
                <a:latin typeface="Calibri" panose="020F0502020204030204" pitchFamily="34" charset="0"/>
                <a:cs typeface="Calibri" panose="020F0502020204030204" pitchFamily="34" charset="0"/>
              </a:rPr>
              <a:t> a </a:t>
            </a:r>
            <a:r>
              <a:rPr lang="tr-TR" sz="1600" b="0" i="0" dirty="0" err="1">
                <a:solidFill>
                  <a:schemeClr val="bg1"/>
                </a:solidFill>
                <a:effectLst/>
                <a:latin typeface="Calibri" panose="020F0502020204030204" pitchFamily="34" charset="0"/>
                <a:cs typeface="Calibri" panose="020F0502020204030204" pitchFamily="34" charset="0"/>
              </a:rPr>
              <a:t>two-stage</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framework</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to</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detect</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the</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brand</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and</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the</a:t>
            </a:r>
            <a:r>
              <a:rPr lang="tr-TR" sz="1600" b="0" i="0" dirty="0">
                <a:solidFill>
                  <a:schemeClr val="bg1"/>
                </a:solidFill>
                <a:effectLst/>
                <a:latin typeface="Calibri" panose="020F0502020204030204" pitchFamily="34" charset="0"/>
                <a:cs typeface="Calibri" panose="020F0502020204030204" pitchFamily="34" charset="0"/>
              </a:rPr>
              <a:t> model of </a:t>
            </a:r>
            <a:r>
              <a:rPr lang="tr-TR" sz="1600" b="0" i="0" dirty="0" err="1">
                <a:solidFill>
                  <a:schemeClr val="bg1"/>
                </a:solidFill>
                <a:effectLst/>
                <a:latin typeface="Calibri" panose="020F0502020204030204" pitchFamily="34" charset="0"/>
                <a:cs typeface="Calibri" panose="020F0502020204030204" pitchFamily="34" charset="0"/>
              </a:rPr>
              <a:t>cars</a:t>
            </a:r>
            <a:r>
              <a:rPr lang="tr-TR" sz="1600" b="0" i="0" dirty="0">
                <a:solidFill>
                  <a:schemeClr val="bg1"/>
                </a:solidFill>
                <a:effectLst/>
                <a:latin typeface="Calibri" panose="020F0502020204030204" pitchFamily="34" charset="0"/>
                <a:cs typeface="Calibri" panose="020F0502020204030204" pitchFamily="34" charset="0"/>
              </a:rPr>
              <a:t>. They </a:t>
            </a:r>
            <a:r>
              <a:rPr lang="tr-TR" sz="1600" b="0" i="0" dirty="0" err="1">
                <a:solidFill>
                  <a:schemeClr val="bg1"/>
                </a:solidFill>
                <a:effectLst/>
                <a:latin typeface="Calibri" panose="020F0502020204030204" pitchFamily="34" charset="0"/>
                <a:cs typeface="Calibri" panose="020F0502020204030204" pitchFamily="34" charset="0"/>
              </a:rPr>
              <a:t>used</a:t>
            </a:r>
            <a:r>
              <a:rPr lang="tr-TR" sz="1600" b="0" i="0" dirty="0">
                <a:solidFill>
                  <a:schemeClr val="bg1"/>
                </a:solidFill>
                <a:effectLst/>
                <a:latin typeface="Calibri" panose="020F0502020204030204" pitchFamily="34" charset="0"/>
                <a:cs typeface="Calibri" panose="020F0502020204030204" pitchFamily="34" charset="0"/>
              </a:rPr>
              <a:t> Multiple </a:t>
            </a:r>
            <a:r>
              <a:rPr lang="tr-TR" sz="1600" b="0" i="0" dirty="0" err="1">
                <a:solidFill>
                  <a:schemeClr val="bg1"/>
                </a:solidFill>
                <a:effectLst/>
                <a:latin typeface="Calibri" panose="020F0502020204030204" pitchFamily="34" charset="0"/>
                <a:cs typeface="Calibri" panose="020F0502020204030204" pitchFamily="34" charset="0"/>
              </a:rPr>
              <a:t>Instance</a:t>
            </a:r>
            <a:r>
              <a:rPr lang="tr-TR" sz="1600" b="0" i="0" dirty="0">
                <a:solidFill>
                  <a:schemeClr val="bg1"/>
                </a:solidFill>
                <a:effectLst/>
                <a:latin typeface="Calibri" panose="020F0502020204030204" pitchFamily="34" charset="0"/>
                <a:cs typeface="Calibri" panose="020F0502020204030204" pitchFamily="34" charset="0"/>
              </a:rPr>
              <a:t> Learning </a:t>
            </a:r>
            <a:r>
              <a:rPr lang="tr-TR" sz="1600" b="0" i="0" dirty="0" err="1">
                <a:solidFill>
                  <a:schemeClr val="bg1"/>
                </a:solidFill>
                <a:effectLst/>
                <a:latin typeface="Calibri" panose="020F0502020204030204" pitchFamily="34" charset="0"/>
                <a:cs typeface="Calibri" panose="020F0502020204030204" pitchFamily="34" charset="0"/>
              </a:rPr>
              <a:t>for</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high</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accuracy</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classification</a:t>
            </a:r>
            <a:endParaRPr lang="tr-TR" sz="1600" b="0" i="0" dirty="0">
              <a:solidFill>
                <a:schemeClr val="bg1"/>
              </a:solidFill>
              <a:effectLst/>
              <a:latin typeface="Calibri" panose="020F0502020204030204" pitchFamily="34" charset="0"/>
              <a:cs typeface="Calibri" panose="020F0502020204030204" pitchFamily="34" charset="0"/>
            </a:endParaRPr>
          </a:p>
          <a:p>
            <a:endParaRPr lang="tr-TR" sz="2400" dirty="0">
              <a:solidFill>
                <a:schemeClr val="bg1"/>
              </a:solidFill>
              <a:latin typeface="Calibri" panose="020F0502020204030204" pitchFamily="34" charset="0"/>
              <a:cs typeface="Calibri" panose="020F0502020204030204" pitchFamily="34" charset="0"/>
            </a:endParaRPr>
          </a:p>
        </p:txBody>
      </p:sp>
      <p:sp>
        <p:nvSpPr>
          <p:cNvPr id="17" name="Google Shape;895;p38">
            <a:extLst>
              <a:ext uri="{FF2B5EF4-FFF2-40B4-BE49-F238E27FC236}">
                <a16:creationId xmlns:a16="http://schemas.microsoft.com/office/drawing/2014/main" id="{FAB4A165-2077-D928-5B23-1EFD28285DC2}"/>
              </a:ext>
            </a:extLst>
          </p:cNvPr>
          <p:cNvSpPr txBox="1">
            <a:spLocks/>
          </p:cNvSpPr>
          <p:nvPr/>
        </p:nvSpPr>
        <p:spPr>
          <a:xfrm>
            <a:off x="636485" y="1240728"/>
            <a:ext cx="2714207" cy="4533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2"/>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2pPr>
            <a:lvl3pPr marL="1371600" marR="0" lvl="2"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3pPr>
            <a:lvl4pPr marL="1828800" marR="0" lvl="3"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4pPr>
            <a:lvl5pPr marL="2286000" marR="0" lvl="4"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5pPr>
            <a:lvl6pPr marL="2743200" marR="0" lvl="5"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6pPr>
            <a:lvl7pPr marL="3200400" marR="0" lvl="6"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7pPr>
            <a:lvl8pPr marL="3657600" marR="0" lvl="7"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8pPr>
            <a:lvl9pPr marL="4114800" marR="0" lvl="8" indent="-317500" algn="l" rtl="0">
              <a:lnSpc>
                <a:spcPct val="100000"/>
              </a:lnSpc>
              <a:spcBef>
                <a:spcPts val="1600"/>
              </a:spcBef>
              <a:spcAft>
                <a:spcPts val="1600"/>
              </a:spcAft>
              <a:buClr>
                <a:schemeClr val="dk1"/>
              </a:buClr>
              <a:buSzPts val="1800"/>
              <a:buFont typeface="Oswald"/>
              <a:buNone/>
              <a:defRPr sz="1800" b="0" i="0" u="none" strike="noStrike" cap="none">
                <a:solidFill>
                  <a:schemeClr val="dk1"/>
                </a:solidFill>
                <a:latin typeface="Oswald"/>
                <a:ea typeface="Oswald"/>
                <a:cs typeface="Oswald"/>
                <a:sym typeface="Oswald"/>
              </a:defRPr>
            </a:lvl9pPr>
          </a:lstStyle>
          <a:p>
            <a:pPr marL="0" indent="0"/>
            <a:r>
              <a:rPr lang="tr-TR" sz="2000" dirty="0" err="1">
                <a:solidFill>
                  <a:schemeClr val="accent1"/>
                </a:solidFill>
              </a:rPr>
              <a:t>CarNet.AI</a:t>
            </a:r>
            <a:endParaRPr lang="tr-TR" sz="2000" dirty="0">
              <a:solidFill>
                <a:schemeClr val="accent1"/>
              </a:solidFill>
            </a:endParaRPr>
          </a:p>
        </p:txBody>
      </p:sp>
      <p:sp>
        <p:nvSpPr>
          <p:cNvPr id="20" name="Google Shape;892;p38">
            <a:extLst>
              <a:ext uri="{FF2B5EF4-FFF2-40B4-BE49-F238E27FC236}">
                <a16:creationId xmlns:a16="http://schemas.microsoft.com/office/drawing/2014/main" id="{6A03C67B-FC55-17F1-F961-B10437100E62}"/>
              </a:ext>
            </a:extLst>
          </p:cNvPr>
          <p:cNvSpPr txBox="1">
            <a:spLocks noGrp="1"/>
          </p:cNvSpPr>
          <p:nvPr>
            <p:ph type="title"/>
          </p:nvPr>
        </p:nvSpPr>
        <p:spPr>
          <a:xfrm>
            <a:off x="2976977" y="277766"/>
            <a:ext cx="3190046" cy="8872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3600" dirty="0" err="1">
                <a:solidFill>
                  <a:schemeClr val="accent6">
                    <a:lumMod val="60000"/>
                    <a:lumOff val="40000"/>
                  </a:schemeClr>
                </a:solidFill>
              </a:rPr>
              <a:t>Related</a:t>
            </a:r>
            <a:r>
              <a:rPr lang="tr-TR" dirty="0">
                <a:solidFill>
                  <a:schemeClr val="accent6">
                    <a:lumMod val="60000"/>
                    <a:lumOff val="40000"/>
                  </a:schemeClr>
                </a:solidFill>
              </a:rPr>
              <a:t> </a:t>
            </a:r>
            <a:r>
              <a:rPr lang="tr-TR" sz="3600" dirty="0">
                <a:solidFill>
                  <a:schemeClr val="accent6">
                    <a:lumMod val="60000"/>
                    <a:lumOff val="40000"/>
                  </a:schemeClr>
                </a:solidFill>
              </a:rPr>
              <a:t>Works</a:t>
            </a:r>
            <a:r>
              <a:rPr lang="tr-TR" dirty="0">
                <a:solidFill>
                  <a:schemeClr val="accent6">
                    <a:lumMod val="60000"/>
                    <a:lumOff val="40000"/>
                  </a:schemeClr>
                </a:solidFill>
              </a:rPr>
              <a:t> </a:t>
            </a:r>
            <a:endParaRPr dirty="0">
              <a:solidFill>
                <a:schemeClr val="accent6">
                  <a:lumMod val="60000"/>
                  <a:lumOff val="40000"/>
                </a:schemeClr>
              </a:solidFill>
            </a:endParaRPr>
          </a:p>
        </p:txBody>
      </p:sp>
      <p:sp>
        <p:nvSpPr>
          <p:cNvPr id="2" name="Google Shape;895;p38">
            <a:extLst>
              <a:ext uri="{FF2B5EF4-FFF2-40B4-BE49-F238E27FC236}">
                <a16:creationId xmlns:a16="http://schemas.microsoft.com/office/drawing/2014/main" id="{2447A6DF-1FB5-E91D-0D90-D3CB28FA3B1E}"/>
              </a:ext>
            </a:extLst>
          </p:cNvPr>
          <p:cNvSpPr txBox="1">
            <a:spLocks/>
          </p:cNvSpPr>
          <p:nvPr/>
        </p:nvSpPr>
        <p:spPr>
          <a:xfrm>
            <a:off x="5376788" y="1240728"/>
            <a:ext cx="2714207" cy="4533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2"/>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2pPr>
            <a:lvl3pPr marL="1371600" marR="0" lvl="2"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3pPr>
            <a:lvl4pPr marL="1828800" marR="0" lvl="3"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4pPr>
            <a:lvl5pPr marL="2286000" marR="0" lvl="4"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5pPr>
            <a:lvl6pPr marL="2743200" marR="0" lvl="5"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6pPr>
            <a:lvl7pPr marL="3200400" marR="0" lvl="6"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7pPr>
            <a:lvl8pPr marL="3657600" marR="0" lvl="7"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8pPr>
            <a:lvl9pPr marL="4114800" marR="0" lvl="8" indent="-317500" algn="l" rtl="0">
              <a:lnSpc>
                <a:spcPct val="100000"/>
              </a:lnSpc>
              <a:spcBef>
                <a:spcPts val="1600"/>
              </a:spcBef>
              <a:spcAft>
                <a:spcPts val="1600"/>
              </a:spcAft>
              <a:buClr>
                <a:schemeClr val="dk1"/>
              </a:buClr>
              <a:buSzPts val="1800"/>
              <a:buFont typeface="Oswald"/>
              <a:buNone/>
              <a:defRPr sz="1800" b="0" i="0" u="none" strike="noStrike" cap="none">
                <a:solidFill>
                  <a:schemeClr val="dk1"/>
                </a:solidFill>
                <a:latin typeface="Oswald"/>
                <a:ea typeface="Oswald"/>
                <a:cs typeface="Oswald"/>
                <a:sym typeface="Oswald"/>
              </a:defRPr>
            </a:lvl9pPr>
          </a:lstStyle>
          <a:p>
            <a:pPr marL="0" indent="0"/>
            <a:r>
              <a:rPr lang="tr-TR" sz="2000" dirty="0" err="1">
                <a:solidFill>
                  <a:schemeClr val="accent1"/>
                </a:solidFill>
              </a:rPr>
              <a:t>Tafazzoli</a:t>
            </a:r>
            <a:r>
              <a:rPr lang="tr-TR" sz="2000" dirty="0">
                <a:solidFill>
                  <a:schemeClr val="accent1"/>
                </a:solidFill>
              </a:rPr>
              <a:t> et al.</a:t>
            </a:r>
          </a:p>
        </p:txBody>
      </p:sp>
      <p:pic>
        <p:nvPicPr>
          <p:cNvPr id="6" name="Resim 5">
            <a:extLst>
              <a:ext uri="{FF2B5EF4-FFF2-40B4-BE49-F238E27FC236}">
                <a16:creationId xmlns:a16="http://schemas.microsoft.com/office/drawing/2014/main" id="{CF902911-F1C3-89B7-254F-A9339109FE00}"/>
              </a:ext>
            </a:extLst>
          </p:cNvPr>
          <p:cNvPicPr>
            <a:picLocks noChangeAspect="1"/>
          </p:cNvPicPr>
          <p:nvPr/>
        </p:nvPicPr>
        <p:blipFill>
          <a:blip r:embed="rId3"/>
          <a:stretch>
            <a:fillRect/>
          </a:stretch>
        </p:blipFill>
        <p:spPr>
          <a:xfrm>
            <a:off x="217978" y="2571750"/>
            <a:ext cx="2336343" cy="2336343"/>
          </a:xfrm>
          <a:prstGeom prst="rect">
            <a:avLst/>
          </a:prstGeom>
        </p:spPr>
      </p:pic>
      <p:sp>
        <p:nvSpPr>
          <p:cNvPr id="3" name="Slide Number Placeholder 2">
            <a:extLst>
              <a:ext uri="{FF2B5EF4-FFF2-40B4-BE49-F238E27FC236}">
                <a16:creationId xmlns:a16="http://schemas.microsoft.com/office/drawing/2014/main" id="{E9CDB4E0-3C21-43E7-A1F8-0D69701F690D}"/>
              </a:ext>
            </a:extLst>
          </p:cNvPr>
          <p:cNvSpPr>
            <a:spLocks noGrp="1"/>
          </p:cNvSpPr>
          <p:nvPr>
            <p:ph type="sldNum" sz="quarter" idx="10"/>
          </p:nvPr>
        </p:nvSpPr>
        <p:spPr>
          <a:xfrm>
            <a:off x="6733891" y="4770774"/>
            <a:ext cx="2057400" cy="274637"/>
          </a:xfrm>
        </p:spPr>
        <p:txBody>
          <a:bodyPr/>
          <a:lstStyle/>
          <a:p>
            <a:fld id="{A797F2F6-C27E-4FA2-8F0F-A5090E35DB48}" type="slidenum">
              <a:rPr lang="tr-TR" smtClean="0"/>
              <a:t>6</a:t>
            </a:fld>
            <a:endParaRPr lang="tr-TR" dirty="0"/>
          </a:p>
        </p:txBody>
      </p:sp>
    </p:spTree>
    <p:extLst>
      <p:ext uri="{BB962C8B-B14F-4D97-AF65-F5344CB8AC3E}">
        <p14:creationId xmlns:p14="http://schemas.microsoft.com/office/powerpoint/2010/main" val="173735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13"/>
        <p:cNvGrpSpPr/>
        <p:nvPr/>
      </p:nvGrpSpPr>
      <p:grpSpPr>
        <a:xfrm>
          <a:off x="0" y="0"/>
          <a:ext cx="0" cy="0"/>
          <a:chOff x="0" y="0"/>
          <a:chExt cx="0" cy="0"/>
        </a:xfrm>
      </p:grpSpPr>
      <p:sp>
        <p:nvSpPr>
          <p:cNvPr id="20" name="Google Shape;892;p38">
            <a:extLst>
              <a:ext uri="{FF2B5EF4-FFF2-40B4-BE49-F238E27FC236}">
                <a16:creationId xmlns:a16="http://schemas.microsoft.com/office/drawing/2014/main" id="{6A03C67B-FC55-17F1-F961-B10437100E62}"/>
              </a:ext>
            </a:extLst>
          </p:cNvPr>
          <p:cNvSpPr txBox="1">
            <a:spLocks noGrp="1"/>
          </p:cNvSpPr>
          <p:nvPr>
            <p:ph type="title"/>
          </p:nvPr>
        </p:nvSpPr>
        <p:spPr>
          <a:xfrm>
            <a:off x="2795802" y="234796"/>
            <a:ext cx="3374409" cy="9405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3600" dirty="0" err="1">
                <a:solidFill>
                  <a:schemeClr val="accent6">
                    <a:lumMod val="60000"/>
                    <a:lumOff val="40000"/>
                  </a:schemeClr>
                </a:solidFill>
              </a:rPr>
              <a:t>Related</a:t>
            </a:r>
            <a:r>
              <a:rPr lang="tr-TR" sz="3600" dirty="0">
                <a:solidFill>
                  <a:schemeClr val="accent6">
                    <a:lumMod val="60000"/>
                    <a:lumOff val="40000"/>
                  </a:schemeClr>
                </a:solidFill>
              </a:rPr>
              <a:t> Works </a:t>
            </a:r>
            <a:endParaRPr sz="3600" dirty="0">
              <a:solidFill>
                <a:schemeClr val="accent6">
                  <a:lumMod val="60000"/>
                  <a:lumOff val="40000"/>
                </a:schemeClr>
              </a:solidFill>
            </a:endParaRPr>
          </a:p>
        </p:txBody>
      </p:sp>
      <p:sp>
        <p:nvSpPr>
          <p:cNvPr id="21" name="Google Shape;895;p38">
            <a:extLst>
              <a:ext uri="{FF2B5EF4-FFF2-40B4-BE49-F238E27FC236}">
                <a16:creationId xmlns:a16="http://schemas.microsoft.com/office/drawing/2014/main" id="{5F525550-BEA1-11D8-1E9E-18827E342E99}"/>
              </a:ext>
            </a:extLst>
          </p:cNvPr>
          <p:cNvSpPr txBox="1">
            <a:spLocks/>
          </p:cNvSpPr>
          <p:nvPr/>
        </p:nvSpPr>
        <p:spPr>
          <a:xfrm>
            <a:off x="944451" y="1165854"/>
            <a:ext cx="2426904" cy="6917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2"/>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2pPr>
            <a:lvl3pPr marL="1371600" marR="0" lvl="2"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3pPr>
            <a:lvl4pPr marL="1828800" marR="0" lvl="3"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4pPr>
            <a:lvl5pPr marL="2286000" marR="0" lvl="4"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5pPr>
            <a:lvl6pPr marL="2743200" marR="0" lvl="5"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6pPr>
            <a:lvl7pPr marL="3200400" marR="0" lvl="6"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7pPr>
            <a:lvl8pPr marL="3657600" marR="0" lvl="7"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8pPr>
            <a:lvl9pPr marL="4114800" marR="0" lvl="8" indent="-317500" algn="l" rtl="0">
              <a:lnSpc>
                <a:spcPct val="100000"/>
              </a:lnSpc>
              <a:spcBef>
                <a:spcPts val="1600"/>
              </a:spcBef>
              <a:spcAft>
                <a:spcPts val="1600"/>
              </a:spcAft>
              <a:buClr>
                <a:schemeClr val="dk1"/>
              </a:buClr>
              <a:buSzPts val="1800"/>
              <a:buFont typeface="Oswald"/>
              <a:buNone/>
              <a:defRPr sz="1800" b="0" i="0" u="none" strike="noStrike" cap="none">
                <a:solidFill>
                  <a:schemeClr val="dk1"/>
                </a:solidFill>
                <a:latin typeface="Oswald"/>
                <a:ea typeface="Oswald"/>
                <a:cs typeface="Oswald"/>
                <a:sym typeface="Oswald"/>
              </a:defRPr>
            </a:lvl9pPr>
          </a:lstStyle>
          <a:p>
            <a:pPr marL="0" indent="0"/>
            <a:r>
              <a:rPr lang="tr-TR" sz="2000" dirty="0" err="1">
                <a:solidFill>
                  <a:schemeClr val="accent1"/>
                </a:solidFill>
              </a:rPr>
              <a:t>Chua</a:t>
            </a:r>
            <a:r>
              <a:rPr lang="tr-TR" sz="2000" dirty="0">
                <a:solidFill>
                  <a:schemeClr val="accent1"/>
                </a:solidFill>
              </a:rPr>
              <a:t> et al.</a:t>
            </a:r>
          </a:p>
        </p:txBody>
      </p:sp>
      <p:sp>
        <p:nvSpPr>
          <p:cNvPr id="25" name="Google Shape;895;p38">
            <a:extLst>
              <a:ext uri="{FF2B5EF4-FFF2-40B4-BE49-F238E27FC236}">
                <a16:creationId xmlns:a16="http://schemas.microsoft.com/office/drawing/2014/main" id="{E739AC91-E485-E32C-ABA4-E56C7778DD9C}"/>
              </a:ext>
            </a:extLst>
          </p:cNvPr>
          <p:cNvSpPr txBox="1">
            <a:spLocks/>
          </p:cNvSpPr>
          <p:nvPr/>
        </p:nvSpPr>
        <p:spPr>
          <a:xfrm>
            <a:off x="5479680" y="1185621"/>
            <a:ext cx="2426904" cy="6616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Oswald"/>
              <a:buNone/>
              <a:defRPr sz="1800" b="0" i="0" u="none" strike="noStrike" cap="none">
                <a:solidFill>
                  <a:schemeClr val="accent2"/>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2pPr>
            <a:lvl3pPr marL="1371600" marR="0" lvl="2"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3pPr>
            <a:lvl4pPr marL="1828800" marR="0" lvl="3"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4pPr>
            <a:lvl5pPr marL="2286000" marR="0" lvl="4"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5pPr>
            <a:lvl6pPr marL="2743200" marR="0" lvl="5"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6pPr>
            <a:lvl7pPr marL="3200400" marR="0" lvl="6"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7pPr>
            <a:lvl8pPr marL="3657600" marR="0" lvl="7" indent="-317500" algn="l" rtl="0">
              <a:lnSpc>
                <a:spcPct val="100000"/>
              </a:lnSpc>
              <a:spcBef>
                <a:spcPts val="1600"/>
              </a:spcBef>
              <a:spcAft>
                <a:spcPts val="0"/>
              </a:spcAft>
              <a:buClr>
                <a:schemeClr val="dk1"/>
              </a:buClr>
              <a:buSzPts val="1800"/>
              <a:buFont typeface="Oswald"/>
              <a:buNone/>
              <a:defRPr sz="1800" b="0" i="0" u="none" strike="noStrike" cap="none">
                <a:solidFill>
                  <a:schemeClr val="dk1"/>
                </a:solidFill>
                <a:latin typeface="Oswald"/>
                <a:ea typeface="Oswald"/>
                <a:cs typeface="Oswald"/>
                <a:sym typeface="Oswald"/>
              </a:defRPr>
            </a:lvl8pPr>
            <a:lvl9pPr marL="4114800" marR="0" lvl="8" indent="-317500" algn="l" rtl="0">
              <a:lnSpc>
                <a:spcPct val="100000"/>
              </a:lnSpc>
              <a:spcBef>
                <a:spcPts val="1600"/>
              </a:spcBef>
              <a:spcAft>
                <a:spcPts val="1600"/>
              </a:spcAft>
              <a:buClr>
                <a:schemeClr val="dk1"/>
              </a:buClr>
              <a:buSzPts val="1800"/>
              <a:buFont typeface="Oswald"/>
              <a:buNone/>
              <a:defRPr sz="1800" b="0" i="0" u="none" strike="noStrike" cap="none">
                <a:solidFill>
                  <a:schemeClr val="dk1"/>
                </a:solidFill>
                <a:latin typeface="Oswald"/>
                <a:ea typeface="Oswald"/>
                <a:cs typeface="Oswald"/>
                <a:sym typeface="Oswald"/>
              </a:defRPr>
            </a:lvl9pPr>
          </a:lstStyle>
          <a:p>
            <a:pPr marL="0" indent="0"/>
            <a:r>
              <a:rPr lang="tr-TR" sz="2000" dirty="0">
                <a:solidFill>
                  <a:schemeClr val="accent1"/>
                </a:solidFill>
              </a:rPr>
              <a:t>Kunduracı et al.</a:t>
            </a:r>
          </a:p>
        </p:txBody>
      </p:sp>
      <p:sp>
        <p:nvSpPr>
          <p:cNvPr id="26" name="Metin kutusu 25">
            <a:extLst>
              <a:ext uri="{FF2B5EF4-FFF2-40B4-BE49-F238E27FC236}">
                <a16:creationId xmlns:a16="http://schemas.microsoft.com/office/drawing/2014/main" id="{6B68B071-244E-304D-89AE-4D3EF53615EF}"/>
              </a:ext>
            </a:extLst>
          </p:cNvPr>
          <p:cNvSpPr txBox="1"/>
          <p:nvPr/>
        </p:nvSpPr>
        <p:spPr>
          <a:xfrm>
            <a:off x="363453" y="1910030"/>
            <a:ext cx="3926671" cy="1815882"/>
          </a:xfrm>
          <a:prstGeom prst="rect">
            <a:avLst/>
          </a:prstGeom>
          <a:noFill/>
        </p:spPr>
        <p:txBody>
          <a:bodyPr wrap="square" rtlCol="0">
            <a:spAutoFit/>
          </a:bodyPr>
          <a:lstStyle/>
          <a:p>
            <a:r>
              <a:rPr lang="tr-TR" sz="1600" b="0" i="0" dirty="0">
                <a:solidFill>
                  <a:schemeClr val="bg1"/>
                </a:solidFill>
                <a:effectLst/>
                <a:latin typeface="Calibri" panose="020F0502020204030204" pitchFamily="34" charset="0"/>
                <a:cs typeface="Calibri" panose="020F0502020204030204" pitchFamily="34" charset="0"/>
              </a:rPr>
              <a:t>A two-</a:t>
            </a:r>
            <a:r>
              <a:rPr lang="tr-TR" sz="1600" b="0" i="0" dirty="0" err="1">
                <a:solidFill>
                  <a:schemeClr val="bg1"/>
                </a:solidFill>
                <a:effectLst/>
                <a:latin typeface="Calibri" panose="020F0502020204030204" pitchFamily="34" charset="0"/>
                <a:cs typeface="Calibri" panose="020F0502020204030204" pitchFamily="34" charset="0"/>
              </a:rPr>
              <a:t>level</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machine</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learning</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based</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system</a:t>
            </a:r>
            <a:r>
              <a:rPr lang="tr-TR" sz="1600" b="0" i="0" dirty="0">
                <a:solidFill>
                  <a:schemeClr val="bg1"/>
                </a:solidFill>
                <a:effectLst/>
                <a:latin typeface="Calibri" panose="020F0502020204030204" pitchFamily="34" charset="0"/>
                <a:cs typeface="Calibri" panose="020F0502020204030204" pitchFamily="34" charset="0"/>
              </a:rPr>
              <a:t> is </a:t>
            </a:r>
            <a:r>
              <a:rPr lang="tr-TR" sz="1600" b="0" i="0" dirty="0" err="1">
                <a:solidFill>
                  <a:schemeClr val="bg1"/>
                </a:solidFill>
                <a:effectLst/>
                <a:latin typeface="Calibri" panose="020F0502020204030204" pitchFamily="34" charset="0"/>
                <a:cs typeface="Calibri" panose="020F0502020204030204" pitchFamily="34" charset="0"/>
              </a:rPr>
              <a:t>developed</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to</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detect</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three</a:t>
            </a:r>
            <a:r>
              <a:rPr lang="tr-TR" sz="1600" b="0" i="0" dirty="0">
                <a:solidFill>
                  <a:schemeClr val="bg1"/>
                </a:solidFill>
                <a:effectLst/>
                <a:latin typeface="Calibri" panose="020F0502020204030204" pitchFamily="34" charset="0"/>
                <a:cs typeface="Calibri" panose="020F0502020204030204" pitchFamily="34" charset="0"/>
              </a:rPr>
              <a:t> car </a:t>
            </a:r>
            <a:r>
              <a:rPr lang="tr-TR" sz="1600" b="0" i="0" dirty="0" err="1">
                <a:solidFill>
                  <a:schemeClr val="bg1"/>
                </a:solidFill>
                <a:effectLst/>
                <a:latin typeface="Calibri" panose="020F0502020204030204" pitchFamily="34" charset="0"/>
                <a:cs typeface="Calibri" panose="020F0502020204030204" pitchFamily="34" charset="0"/>
              </a:rPr>
              <a:t>parts</a:t>
            </a:r>
            <a:r>
              <a:rPr lang="tr-TR" sz="1600" b="0" i="0" dirty="0">
                <a:solidFill>
                  <a:schemeClr val="bg1"/>
                </a:solidFill>
                <a:effectLst/>
                <a:latin typeface="Calibri" panose="020F0502020204030204" pitchFamily="34" charset="0"/>
                <a:cs typeface="Calibri" panose="020F0502020204030204" pitchFamily="34" charset="0"/>
              </a:rPr>
              <a:t>: </a:t>
            </a:r>
          </a:p>
          <a:p>
            <a:pPr marL="285750" indent="-285750">
              <a:buClr>
                <a:schemeClr val="accent6">
                  <a:lumMod val="60000"/>
                  <a:lumOff val="40000"/>
                </a:schemeClr>
              </a:buClr>
              <a:buFont typeface="Arial" panose="020B0604020202020204" pitchFamily="34" charset="0"/>
              <a:buChar char="•"/>
            </a:pPr>
            <a:r>
              <a:rPr lang="tr-TR" sz="1600" dirty="0">
                <a:solidFill>
                  <a:schemeClr val="bg1"/>
                </a:solidFill>
                <a:latin typeface="Calibri" panose="020F0502020204030204" pitchFamily="34" charset="0"/>
                <a:cs typeface="Calibri" panose="020F0502020204030204" pitchFamily="34" charset="0"/>
              </a:rPr>
              <a:t>F</a:t>
            </a:r>
            <a:r>
              <a:rPr lang="tr-TR" sz="1600" b="0" i="0" dirty="0">
                <a:solidFill>
                  <a:schemeClr val="bg1"/>
                </a:solidFill>
                <a:effectLst/>
                <a:latin typeface="Calibri" panose="020F0502020204030204" pitchFamily="34" charset="0"/>
                <a:cs typeface="Calibri" panose="020F0502020204030204" pitchFamily="34" charset="0"/>
              </a:rPr>
              <a:t>ront </a:t>
            </a:r>
            <a:r>
              <a:rPr lang="tr-TR" sz="1600" b="0" i="0" dirty="0" err="1">
                <a:solidFill>
                  <a:schemeClr val="bg1"/>
                </a:solidFill>
                <a:effectLst/>
                <a:latin typeface="Calibri" panose="020F0502020204030204" pitchFamily="34" charset="0"/>
                <a:cs typeface="Calibri" panose="020F0502020204030204" pitchFamily="34" charset="0"/>
              </a:rPr>
              <a:t>bumper</a:t>
            </a:r>
            <a:endParaRPr lang="tr-TR" sz="1600" dirty="0">
              <a:solidFill>
                <a:schemeClr val="bg1"/>
              </a:solidFill>
              <a:latin typeface="Calibri" panose="020F0502020204030204" pitchFamily="34" charset="0"/>
              <a:cs typeface="Calibri" panose="020F0502020204030204" pitchFamily="34" charset="0"/>
            </a:endParaRPr>
          </a:p>
          <a:p>
            <a:pPr marL="285750" indent="-285750">
              <a:buClr>
                <a:schemeClr val="accent6">
                  <a:lumMod val="60000"/>
                  <a:lumOff val="40000"/>
                </a:schemeClr>
              </a:buClr>
              <a:buFont typeface="Arial" panose="020B0604020202020204" pitchFamily="34" charset="0"/>
              <a:buChar char="•"/>
            </a:pPr>
            <a:r>
              <a:rPr lang="tr-TR" sz="1600" dirty="0" err="1">
                <a:solidFill>
                  <a:schemeClr val="bg1"/>
                </a:solidFill>
                <a:latin typeface="Calibri" panose="020F0502020204030204" pitchFamily="34" charset="0"/>
                <a:cs typeface="Calibri" panose="020F0502020204030204" pitchFamily="34" charset="0"/>
              </a:rPr>
              <a:t>R</a:t>
            </a:r>
            <a:r>
              <a:rPr lang="tr-TR" sz="1600" b="0" i="0" dirty="0" err="1">
                <a:solidFill>
                  <a:schemeClr val="bg1"/>
                </a:solidFill>
                <a:effectLst/>
                <a:latin typeface="Calibri" panose="020F0502020204030204" pitchFamily="34" charset="0"/>
                <a:cs typeface="Calibri" panose="020F0502020204030204" pitchFamily="34" charset="0"/>
              </a:rPr>
              <a:t>ear</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bumper</a:t>
            </a:r>
            <a:r>
              <a:rPr lang="tr-TR" sz="1600" b="0" i="0" dirty="0">
                <a:solidFill>
                  <a:schemeClr val="bg1"/>
                </a:solidFill>
                <a:effectLst/>
                <a:latin typeface="Calibri" panose="020F0502020204030204" pitchFamily="34" charset="0"/>
                <a:cs typeface="Calibri" panose="020F0502020204030204" pitchFamily="34" charset="0"/>
              </a:rPr>
              <a:t> </a:t>
            </a:r>
            <a:endParaRPr lang="tr-TR" sz="1600" dirty="0">
              <a:solidFill>
                <a:schemeClr val="bg1"/>
              </a:solidFill>
              <a:latin typeface="Calibri" panose="020F0502020204030204" pitchFamily="34" charset="0"/>
              <a:cs typeface="Calibri" panose="020F0502020204030204" pitchFamily="34" charset="0"/>
            </a:endParaRPr>
          </a:p>
          <a:p>
            <a:pPr marL="285750" indent="-285750">
              <a:buClr>
                <a:schemeClr val="accent6">
                  <a:lumMod val="60000"/>
                  <a:lumOff val="40000"/>
                </a:schemeClr>
              </a:buClr>
              <a:buFont typeface="Arial" panose="020B0604020202020204" pitchFamily="34" charset="0"/>
              <a:buChar char="•"/>
            </a:pPr>
            <a:r>
              <a:rPr lang="tr-TR" sz="1600" dirty="0">
                <a:solidFill>
                  <a:schemeClr val="bg1"/>
                </a:solidFill>
                <a:latin typeface="Calibri" panose="020F0502020204030204" pitchFamily="34" charset="0"/>
                <a:cs typeface="Calibri" panose="020F0502020204030204" pitchFamily="34" charset="0"/>
              </a:rPr>
              <a:t>C</a:t>
            </a:r>
            <a:r>
              <a:rPr lang="tr-TR" sz="1600" b="0" i="0" dirty="0">
                <a:solidFill>
                  <a:schemeClr val="bg1"/>
                </a:solidFill>
                <a:effectLst/>
                <a:latin typeface="Calibri" panose="020F0502020204030204" pitchFamily="34" charset="0"/>
                <a:cs typeface="Calibri" panose="020F0502020204030204" pitchFamily="34" charset="0"/>
              </a:rPr>
              <a:t>ar </a:t>
            </a:r>
            <a:r>
              <a:rPr lang="tr-TR" sz="1600" b="0" i="0" dirty="0" err="1">
                <a:solidFill>
                  <a:schemeClr val="bg1"/>
                </a:solidFill>
                <a:effectLst/>
                <a:latin typeface="Calibri" panose="020F0502020204030204" pitchFamily="34" charset="0"/>
                <a:cs typeface="Calibri" panose="020F0502020204030204" pitchFamily="34" charset="0"/>
              </a:rPr>
              <a:t>wheels</a:t>
            </a:r>
            <a:r>
              <a:rPr lang="tr-TR" sz="1600" b="0" i="0" dirty="0">
                <a:solidFill>
                  <a:schemeClr val="bg1"/>
                </a:solidFill>
                <a:effectLst/>
                <a:latin typeface="Calibri" panose="020F0502020204030204" pitchFamily="34" charset="0"/>
                <a:cs typeface="Calibri" panose="020F0502020204030204" pitchFamily="34" charset="0"/>
              </a:rPr>
              <a:t> </a:t>
            </a:r>
          </a:p>
          <a:p>
            <a:r>
              <a:rPr lang="tr-TR" sz="1600" b="0" i="0" dirty="0">
                <a:solidFill>
                  <a:schemeClr val="bg1"/>
                </a:solidFill>
                <a:effectLst/>
                <a:latin typeface="Calibri" panose="020F0502020204030204" pitchFamily="34" charset="0"/>
                <a:cs typeface="Calibri" panose="020F0502020204030204" pitchFamily="34" charset="0"/>
              </a:rPr>
              <a:t>First </a:t>
            </a:r>
            <a:r>
              <a:rPr lang="tr-TR" sz="1600" b="0" i="0" dirty="0" err="1">
                <a:solidFill>
                  <a:schemeClr val="bg1"/>
                </a:solidFill>
                <a:effectLst/>
                <a:latin typeface="Calibri" panose="020F0502020204030204" pitchFamily="34" charset="0"/>
                <a:cs typeface="Calibri" panose="020F0502020204030204" pitchFamily="34" charset="0"/>
              </a:rPr>
              <a:t>level</a:t>
            </a:r>
            <a:r>
              <a:rPr lang="tr-TR" sz="1600" b="0" i="0" dirty="0">
                <a:solidFill>
                  <a:schemeClr val="bg1"/>
                </a:solidFill>
                <a:effectLst/>
                <a:latin typeface="Calibri" panose="020F0502020204030204" pitchFamily="34" charset="0"/>
                <a:cs typeface="Calibri" panose="020F0502020204030204" pitchFamily="34" charset="0"/>
              </a:rPr>
              <a:t> is </a:t>
            </a:r>
            <a:r>
              <a:rPr lang="tr-TR" sz="1600" b="0" i="0" dirty="0" err="1">
                <a:solidFill>
                  <a:schemeClr val="bg1"/>
                </a:solidFill>
                <a:effectLst/>
                <a:latin typeface="Calibri" panose="020F0502020204030204" pitchFamily="34" charset="0"/>
                <a:cs typeface="Calibri" panose="020F0502020204030204" pitchFamily="34" charset="0"/>
              </a:rPr>
              <a:t>for</a:t>
            </a:r>
            <a:r>
              <a:rPr lang="tr-TR" sz="1600" b="0" i="0" dirty="0">
                <a:solidFill>
                  <a:schemeClr val="bg1"/>
                </a:solidFill>
                <a:effectLst/>
                <a:latin typeface="Calibri" panose="020F0502020204030204" pitchFamily="34" charset="0"/>
                <a:cs typeface="Calibri" panose="020F0502020204030204" pitchFamily="34" charset="0"/>
              </a:rPr>
              <a:t> car </a:t>
            </a:r>
            <a:r>
              <a:rPr lang="tr-TR" sz="1600" b="0" i="0" dirty="0" err="1">
                <a:solidFill>
                  <a:schemeClr val="bg1"/>
                </a:solidFill>
                <a:effectLst/>
                <a:latin typeface="Calibri" panose="020F0502020204030204" pitchFamily="34" charset="0"/>
                <a:cs typeface="Calibri" panose="020F0502020204030204" pitchFamily="34" charset="0"/>
              </a:rPr>
              <a:t>part</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classification</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the</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second</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one</a:t>
            </a:r>
            <a:r>
              <a:rPr lang="tr-TR" sz="1600" b="0" i="0" dirty="0">
                <a:solidFill>
                  <a:schemeClr val="bg1"/>
                </a:solidFill>
                <a:effectLst/>
                <a:latin typeface="Calibri" panose="020F0502020204030204" pitchFamily="34" charset="0"/>
                <a:cs typeface="Calibri" panose="020F0502020204030204" pitchFamily="34" charset="0"/>
              </a:rPr>
              <a:t> is </a:t>
            </a:r>
            <a:r>
              <a:rPr lang="tr-TR" sz="1600" b="0" i="0" dirty="0" err="1">
                <a:solidFill>
                  <a:schemeClr val="bg1"/>
                </a:solidFill>
                <a:effectLst/>
                <a:latin typeface="Calibri" panose="020F0502020204030204" pitchFamily="34" charset="0"/>
                <a:cs typeface="Calibri" panose="020F0502020204030204" pitchFamily="34" charset="0"/>
              </a:rPr>
              <a:t>for</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damage</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identification</a:t>
            </a:r>
            <a:r>
              <a:rPr lang="tr-TR" sz="1600" b="0" i="0" dirty="0">
                <a:solidFill>
                  <a:schemeClr val="bg1"/>
                </a:solidFill>
                <a:effectLst/>
                <a:latin typeface="Calibri" panose="020F0502020204030204" pitchFamily="34" charset="0"/>
                <a:cs typeface="Calibri" panose="020F0502020204030204" pitchFamily="34" charset="0"/>
              </a:rPr>
              <a:t> </a:t>
            </a:r>
            <a:endParaRPr lang="en-US" sz="1600" dirty="0">
              <a:solidFill>
                <a:schemeClr val="bg1"/>
              </a:solidFill>
              <a:latin typeface="Calibri" panose="020F0502020204030204" pitchFamily="34" charset="0"/>
              <a:cs typeface="Calibri" panose="020F0502020204030204" pitchFamily="34" charset="0"/>
            </a:endParaRPr>
          </a:p>
        </p:txBody>
      </p:sp>
      <p:sp>
        <p:nvSpPr>
          <p:cNvPr id="27" name="Metin kutusu 26">
            <a:extLst>
              <a:ext uri="{FF2B5EF4-FFF2-40B4-BE49-F238E27FC236}">
                <a16:creationId xmlns:a16="http://schemas.microsoft.com/office/drawing/2014/main" id="{0137D746-B601-2F7A-D860-4D3C18A682FE}"/>
              </a:ext>
            </a:extLst>
          </p:cNvPr>
          <p:cNvSpPr txBox="1"/>
          <p:nvPr/>
        </p:nvSpPr>
        <p:spPr>
          <a:xfrm>
            <a:off x="4853878" y="1910030"/>
            <a:ext cx="4118776" cy="1031953"/>
          </a:xfrm>
          <a:prstGeom prst="rect">
            <a:avLst/>
          </a:prstGeom>
          <a:noFill/>
        </p:spPr>
        <p:txBody>
          <a:bodyPr wrap="square" rtlCol="0">
            <a:spAutoFit/>
          </a:bodyPr>
          <a:lstStyle/>
          <a:p>
            <a:r>
              <a:rPr lang="tr-TR" sz="1600" b="0" i="0" dirty="0">
                <a:solidFill>
                  <a:schemeClr val="bg1"/>
                </a:solidFill>
                <a:effectLst/>
                <a:latin typeface="Calibri" panose="020F0502020204030204" pitchFamily="34" charset="0"/>
                <a:cs typeface="Calibri" panose="020F0502020204030204" pitchFamily="34" charset="0"/>
              </a:rPr>
              <a:t>A </a:t>
            </a:r>
            <a:r>
              <a:rPr lang="tr-TR" sz="1600" b="0" i="0" dirty="0" err="1">
                <a:solidFill>
                  <a:schemeClr val="bg1"/>
                </a:solidFill>
                <a:effectLst/>
                <a:latin typeface="Calibri" panose="020F0502020204030204" pitchFamily="34" charset="0"/>
                <a:cs typeface="Calibri" panose="020F0502020204030204" pitchFamily="34" charset="0"/>
              </a:rPr>
              <a:t>solution</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for</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detecting</a:t>
            </a:r>
            <a:r>
              <a:rPr lang="tr-TR" sz="1600" b="0" i="0" dirty="0">
                <a:solidFill>
                  <a:schemeClr val="bg1"/>
                </a:solidFill>
                <a:effectLst/>
                <a:latin typeface="Calibri" panose="020F0502020204030204" pitchFamily="34" charset="0"/>
                <a:cs typeface="Calibri" panose="020F0502020204030204" pitchFamily="34" charset="0"/>
              </a:rPr>
              <a:t> car </a:t>
            </a:r>
            <a:r>
              <a:rPr lang="tr-TR" sz="1600" b="0" i="0" dirty="0" err="1">
                <a:solidFill>
                  <a:schemeClr val="bg1"/>
                </a:solidFill>
                <a:effectLst/>
                <a:latin typeface="Calibri" panose="020F0502020204030204" pitchFamily="34" charset="0"/>
                <a:cs typeface="Calibri" panose="020F0502020204030204" pitchFamily="34" charset="0"/>
              </a:rPr>
              <a:t>brands</a:t>
            </a:r>
            <a:r>
              <a:rPr lang="tr-TR" sz="1600" b="0" i="0" dirty="0">
                <a:solidFill>
                  <a:schemeClr val="bg1"/>
                </a:solidFill>
                <a:effectLst/>
                <a:latin typeface="Calibri" panose="020F0502020204030204" pitchFamily="34" charset="0"/>
                <a:cs typeface="Calibri" panose="020F0502020204030204" pitchFamily="34" charset="0"/>
              </a:rPr>
              <a:t> is </a:t>
            </a:r>
            <a:r>
              <a:rPr lang="tr-TR" sz="1600" b="0" i="0" dirty="0" err="1">
                <a:solidFill>
                  <a:schemeClr val="bg1"/>
                </a:solidFill>
                <a:effectLst/>
                <a:latin typeface="Calibri" panose="020F0502020204030204" pitchFamily="34" charset="0"/>
                <a:cs typeface="Calibri" panose="020F0502020204030204" pitchFamily="34" charset="0"/>
              </a:rPr>
              <a:t>developed</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using</a:t>
            </a:r>
            <a:r>
              <a:rPr lang="tr-TR" sz="1600" b="0" i="0" dirty="0">
                <a:solidFill>
                  <a:schemeClr val="bg1"/>
                </a:solidFill>
                <a:effectLst/>
                <a:latin typeface="Calibri" panose="020F0502020204030204" pitchFamily="34" charset="0"/>
                <a:cs typeface="Calibri" panose="020F0502020204030204" pitchFamily="34" charset="0"/>
              </a:rPr>
              <a:t> a </a:t>
            </a:r>
            <a:r>
              <a:rPr lang="tr-TR" sz="1600" b="0" i="0" dirty="0" err="1">
                <a:solidFill>
                  <a:schemeClr val="bg1"/>
                </a:solidFill>
                <a:effectLst/>
                <a:latin typeface="Calibri" panose="020F0502020204030204" pitchFamily="34" charset="0"/>
                <a:cs typeface="Calibri" panose="020F0502020204030204" pitchFamily="34" charset="0"/>
              </a:rPr>
              <a:t>classification</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method</a:t>
            </a:r>
            <a:r>
              <a:rPr lang="tr-TR" sz="1600" b="0" i="0" dirty="0">
                <a:solidFill>
                  <a:schemeClr val="bg1"/>
                </a:solidFill>
                <a:effectLst/>
                <a:latin typeface="Calibri" panose="020F0502020204030204" pitchFamily="34" charset="0"/>
                <a:cs typeface="Calibri" panose="020F0502020204030204" pitchFamily="34" charset="0"/>
              </a:rPr>
              <a:t> </a:t>
            </a:r>
            <a:r>
              <a:rPr lang="tr-TR" sz="1600" b="0" i="0" dirty="0" err="1">
                <a:solidFill>
                  <a:schemeClr val="bg1"/>
                </a:solidFill>
                <a:effectLst/>
                <a:latin typeface="Calibri" panose="020F0502020204030204" pitchFamily="34" charset="0"/>
                <a:cs typeface="Calibri" panose="020F0502020204030204" pitchFamily="34" charset="0"/>
              </a:rPr>
              <a:t>based</a:t>
            </a:r>
            <a:r>
              <a:rPr lang="tr-TR" sz="1600" b="0" i="0" dirty="0">
                <a:solidFill>
                  <a:schemeClr val="bg1"/>
                </a:solidFill>
                <a:effectLst/>
                <a:latin typeface="Calibri" panose="020F0502020204030204" pitchFamily="34" charset="0"/>
                <a:cs typeface="Calibri" panose="020F0502020204030204" pitchFamily="34" charset="0"/>
              </a:rPr>
              <a:t> on </a:t>
            </a:r>
            <a:r>
              <a:rPr lang="tr-TR" sz="1600" b="0" i="0" dirty="0" err="1">
                <a:solidFill>
                  <a:schemeClr val="bg1"/>
                </a:solidFill>
                <a:effectLst/>
                <a:latin typeface="Calibri" panose="020F0502020204030204" pitchFamily="34" charset="0"/>
                <a:cs typeface="Calibri" panose="020F0502020204030204" pitchFamily="34" charset="0"/>
              </a:rPr>
              <a:t>Faster</a:t>
            </a:r>
            <a:r>
              <a:rPr lang="tr-TR" sz="1600" b="0" i="0" dirty="0">
                <a:solidFill>
                  <a:schemeClr val="bg1"/>
                </a:solidFill>
                <a:effectLst/>
                <a:latin typeface="Calibri" panose="020F0502020204030204" pitchFamily="34" charset="0"/>
                <a:cs typeface="Calibri" panose="020F0502020204030204" pitchFamily="34" charset="0"/>
              </a:rPr>
              <a:t> R-CNN</a:t>
            </a:r>
          </a:p>
          <a:p>
            <a:endParaRPr lang="en-US" sz="1200" dirty="0">
              <a:solidFill>
                <a:schemeClr val="bg1"/>
              </a:solidFill>
              <a:latin typeface="Calibri" panose="020F0502020204030204" pitchFamily="34" charset="0"/>
              <a:cs typeface="Calibri" panose="020F0502020204030204" pitchFamily="34" charset="0"/>
            </a:endParaRPr>
          </a:p>
        </p:txBody>
      </p:sp>
      <p:pic>
        <p:nvPicPr>
          <p:cNvPr id="32" name="Resim 31">
            <a:extLst>
              <a:ext uri="{FF2B5EF4-FFF2-40B4-BE49-F238E27FC236}">
                <a16:creationId xmlns:a16="http://schemas.microsoft.com/office/drawing/2014/main" id="{DEE3B5CB-AC7A-BBF4-2225-6EEF9AA75A12}"/>
              </a:ext>
            </a:extLst>
          </p:cNvPr>
          <p:cNvPicPr>
            <a:picLocks noChangeAspect="1"/>
          </p:cNvPicPr>
          <p:nvPr/>
        </p:nvPicPr>
        <p:blipFill>
          <a:blip r:embed="rId3"/>
          <a:stretch>
            <a:fillRect/>
          </a:stretch>
        </p:blipFill>
        <p:spPr>
          <a:xfrm flipH="1">
            <a:off x="5730288" y="2761643"/>
            <a:ext cx="2365955" cy="2365955"/>
          </a:xfrm>
          <a:prstGeom prst="rect">
            <a:avLst/>
          </a:prstGeom>
        </p:spPr>
      </p:pic>
      <p:sp>
        <p:nvSpPr>
          <p:cNvPr id="2" name="Slide Number Placeholder 1">
            <a:extLst>
              <a:ext uri="{FF2B5EF4-FFF2-40B4-BE49-F238E27FC236}">
                <a16:creationId xmlns:a16="http://schemas.microsoft.com/office/drawing/2014/main" id="{3BF1A90A-E0B6-4565-B45D-856290ED10E5}"/>
              </a:ext>
            </a:extLst>
          </p:cNvPr>
          <p:cNvSpPr>
            <a:spLocks noGrp="1"/>
          </p:cNvSpPr>
          <p:nvPr>
            <p:ph type="sldNum" sz="quarter" idx="10"/>
          </p:nvPr>
        </p:nvSpPr>
        <p:spPr>
          <a:xfrm>
            <a:off x="6714396" y="4767263"/>
            <a:ext cx="2057400" cy="274637"/>
          </a:xfrm>
        </p:spPr>
        <p:txBody>
          <a:bodyPr/>
          <a:lstStyle/>
          <a:p>
            <a:fld id="{A797F2F6-C27E-4FA2-8F0F-A5090E35DB48}" type="slidenum">
              <a:rPr lang="tr-TR" smtClean="0"/>
              <a:t>7</a:t>
            </a:fld>
            <a:endParaRPr lang="tr-T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A0C06E1E-24DB-3E4C-15CC-93AFDAEB6B69}"/>
              </a:ext>
            </a:extLst>
          </p:cNvPr>
          <p:cNvSpPr>
            <a:spLocks noGrp="1"/>
          </p:cNvSpPr>
          <p:nvPr>
            <p:ph type="sldNum" sz="quarter" idx="10"/>
          </p:nvPr>
        </p:nvSpPr>
        <p:spPr>
          <a:xfrm>
            <a:off x="6785807" y="4720547"/>
            <a:ext cx="2057400" cy="274637"/>
          </a:xfrm>
          <a:noFill/>
        </p:spPr>
        <p:txBody>
          <a:bodyPr/>
          <a:lstStyle/>
          <a:p>
            <a:fld id="{A797F2F6-C27E-4FA2-8F0F-A5090E35DB48}" type="slidenum">
              <a:rPr lang="tr-TR" smtClean="0"/>
              <a:t>8</a:t>
            </a:fld>
            <a:endParaRPr lang="tr-TR"/>
          </a:p>
        </p:txBody>
      </p:sp>
      <p:graphicFrame>
        <p:nvGraphicFramePr>
          <p:cNvPr id="5" name="Tablo 4">
            <a:extLst>
              <a:ext uri="{FF2B5EF4-FFF2-40B4-BE49-F238E27FC236}">
                <a16:creationId xmlns:a16="http://schemas.microsoft.com/office/drawing/2014/main" id="{A2CE0A10-1044-BF4B-F14B-94455A863C0A}"/>
              </a:ext>
            </a:extLst>
          </p:cNvPr>
          <p:cNvGraphicFramePr>
            <a:graphicFrameLocks noGrp="1"/>
          </p:cNvGraphicFramePr>
          <p:nvPr>
            <p:extLst>
              <p:ext uri="{D42A27DB-BD31-4B8C-83A1-F6EECF244321}">
                <p14:modId xmlns:p14="http://schemas.microsoft.com/office/powerpoint/2010/main" val="3842536182"/>
              </p:ext>
            </p:extLst>
          </p:nvPr>
        </p:nvGraphicFramePr>
        <p:xfrm>
          <a:off x="992372" y="751623"/>
          <a:ext cx="6939097" cy="3259852"/>
        </p:xfrm>
        <a:graphic>
          <a:graphicData uri="http://schemas.openxmlformats.org/drawingml/2006/table">
            <a:tbl>
              <a:tblPr>
                <a:effectLst/>
                <a:tableStyleId>{16BB8D7B-4988-4413-AC8E-4AE7FD4EC40A}</a:tableStyleId>
              </a:tblPr>
              <a:tblGrid>
                <a:gridCol w="1995119">
                  <a:extLst>
                    <a:ext uri="{9D8B030D-6E8A-4147-A177-3AD203B41FA5}">
                      <a16:colId xmlns:a16="http://schemas.microsoft.com/office/drawing/2014/main" val="3550748155"/>
                    </a:ext>
                  </a:extLst>
                </a:gridCol>
                <a:gridCol w="1118651">
                  <a:extLst>
                    <a:ext uri="{9D8B030D-6E8A-4147-A177-3AD203B41FA5}">
                      <a16:colId xmlns:a16="http://schemas.microsoft.com/office/drawing/2014/main" val="2733687479"/>
                    </a:ext>
                  </a:extLst>
                </a:gridCol>
                <a:gridCol w="1037925">
                  <a:extLst>
                    <a:ext uri="{9D8B030D-6E8A-4147-A177-3AD203B41FA5}">
                      <a16:colId xmlns:a16="http://schemas.microsoft.com/office/drawing/2014/main" val="3792065352"/>
                    </a:ext>
                  </a:extLst>
                </a:gridCol>
                <a:gridCol w="1393701">
                  <a:extLst>
                    <a:ext uri="{9D8B030D-6E8A-4147-A177-3AD203B41FA5}">
                      <a16:colId xmlns:a16="http://schemas.microsoft.com/office/drawing/2014/main" val="1506846367"/>
                    </a:ext>
                  </a:extLst>
                </a:gridCol>
                <a:gridCol w="1393701">
                  <a:extLst>
                    <a:ext uri="{9D8B030D-6E8A-4147-A177-3AD203B41FA5}">
                      <a16:colId xmlns:a16="http://schemas.microsoft.com/office/drawing/2014/main" val="1698108651"/>
                    </a:ext>
                  </a:extLst>
                </a:gridCol>
              </a:tblGrid>
              <a:tr h="875236">
                <a:tc>
                  <a:txBody>
                    <a:bodyPr/>
                    <a:lstStyle/>
                    <a:p>
                      <a:pPr algn="ctr" rtl="0" fontAlgn="ctr">
                        <a:spcBef>
                          <a:spcPts val="0"/>
                        </a:spcBef>
                        <a:spcAft>
                          <a:spcPts val="0"/>
                        </a:spcAft>
                      </a:pPr>
                      <a:r>
                        <a:rPr lang="tr-TR" sz="1600" b="0" u="none" strike="noStrike" dirty="0">
                          <a:solidFill>
                            <a:schemeClr val="bg1"/>
                          </a:solidFill>
                          <a:effectLst/>
                          <a:latin typeface="Calibri" panose="020F0502020204030204" pitchFamily="34" charset="0"/>
                          <a:cs typeface="Calibri" panose="020F0502020204030204" pitchFamily="34" charset="0"/>
                        </a:rPr>
                        <a:t>Name</a:t>
                      </a: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tc>
                  <a:txBody>
                    <a:bodyPr/>
                    <a:lstStyle/>
                    <a:p>
                      <a:pPr algn="ctr" rtl="0" fontAlgn="ctr">
                        <a:spcBef>
                          <a:spcPts val="0"/>
                        </a:spcBef>
                        <a:spcAft>
                          <a:spcPts val="0"/>
                        </a:spcAft>
                      </a:pPr>
                      <a:r>
                        <a:rPr lang="tr-TR" sz="1600" b="0" u="none" strike="noStrike" dirty="0" err="1">
                          <a:solidFill>
                            <a:schemeClr val="bg1"/>
                          </a:solidFill>
                          <a:effectLst/>
                          <a:latin typeface="Calibri" panose="020F0502020204030204" pitchFamily="34" charset="0"/>
                          <a:cs typeface="Calibri" panose="020F0502020204030204" pitchFamily="34" charset="0"/>
                        </a:rPr>
                        <a:t>Brand</a:t>
                      </a:r>
                      <a:r>
                        <a:rPr lang="tr-TR" sz="1600" b="0" u="none" strike="noStrike" dirty="0">
                          <a:solidFill>
                            <a:schemeClr val="bg1"/>
                          </a:solidFill>
                          <a:effectLst/>
                          <a:latin typeface="Calibri" panose="020F0502020204030204" pitchFamily="34" charset="0"/>
                          <a:cs typeface="Calibri" panose="020F0502020204030204" pitchFamily="34" charset="0"/>
                        </a:rPr>
                        <a:t> </a:t>
                      </a:r>
                      <a:r>
                        <a:rPr lang="tr-TR" sz="1600" b="0" u="none" strike="noStrike" dirty="0" err="1">
                          <a:solidFill>
                            <a:schemeClr val="bg1"/>
                          </a:solidFill>
                          <a:effectLst/>
                          <a:latin typeface="Calibri" panose="020F0502020204030204" pitchFamily="34" charset="0"/>
                          <a:cs typeface="Calibri" panose="020F0502020204030204" pitchFamily="34" charset="0"/>
                        </a:rPr>
                        <a:t>Detection</a:t>
                      </a: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tc>
                  <a:txBody>
                    <a:bodyPr/>
                    <a:lstStyle/>
                    <a:p>
                      <a:pPr algn="ctr" rtl="0" fontAlgn="ctr">
                        <a:spcBef>
                          <a:spcPts val="0"/>
                        </a:spcBef>
                        <a:spcAft>
                          <a:spcPts val="0"/>
                        </a:spcAft>
                      </a:pPr>
                      <a:r>
                        <a:rPr lang="tr-TR" sz="1600" b="0" u="none" strike="noStrike" dirty="0">
                          <a:solidFill>
                            <a:schemeClr val="bg1"/>
                          </a:solidFill>
                          <a:effectLst/>
                          <a:latin typeface="Calibri" panose="020F0502020204030204" pitchFamily="34" charset="0"/>
                          <a:cs typeface="Calibri" panose="020F0502020204030204" pitchFamily="34" charset="0"/>
                        </a:rPr>
                        <a:t>Model </a:t>
                      </a:r>
                      <a:r>
                        <a:rPr lang="tr-TR" sz="1600" b="0" u="none" strike="noStrike" dirty="0" err="1">
                          <a:solidFill>
                            <a:schemeClr val="bg1"/>
                          </a:solidFill>
                          <a:effectLst/>
                          <a:latin typeface="Calibri" panose="020F0502020204030204" pitchFamily="34" charset="0"/>
                          <a:cs typeface="Calibri" panose="020F0502020204030204" pitchFamily="34" charset="0"/>
                        </a:rPr>
                        <a:t>Detection</a:t>
                      </a: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tc>
                  <a:txBody>
                    <a:bodyPr/>
                    <a:lstStyle/>
                    <a:p>
                      <a:pPr algn="ctr" rtl="0" fontAlgn="ctr">
                        <a:spcBef>
                          <a:spcPts val="0"/>
                        </a:spcBef>
                        <a:spcAft>
                          <a:spcPts val="0"/>
                        </a:spcAft>
                      </a:pPr>
                      <a:r>
                        <a:rPr lang="tr-TR" sz="1600" b="0" u="none" strike="noStrike" dirty="0" err="1">
                          <a:solidFill>
                            <a:schemeClr val="bg1"/>
                          </a:solidFill>
                          <a:effectLst/>
                          <a:latin typeface="Calibri" panose="020F0502020204030204" pitchFamily="34" charset="0"/>
                          <a:cs typeface="Calibri" panose="020F0502020204030204" pitchFamily="34" charset="0"/>
                        </a:rPr>
                        <a:t>Damaged</a:t>
                      </a:r>
                      <a:r>
                        <a:rPr lang="tr-TR" sz="1600" b="0" u="none" strike="noStrike" dirty="0">
                          <a:solidFill>
                            <a:schemeClr val="bg1"/>
                          </a:solidFill>
                          <a:effectLst/>
                          <a:latin typeface="Calibri" panose="020F0502020204030204" pitchFamily="34" charset="0"/>
                          <a:cs typeface="Calibri" panose="020F0502020204030204" pitchFamily="34" charset="0"/>
                        </a:rPr>
                        <a:t> </a:t>
                      </a:r>
                      <a:r>
                        <a:rPr lang="tr-TR" sz="1600" b="0" u="none" strike="noStrike" dirty="0" err="1">
                          <a:solidFill>
                            <a:schemeClr val="bg1"/>
                          </a:solidFill>
                          <a:effectLst/>
                          <a:latin typeface="Calibri" panose="020F0502020204030204" pitchFamily="34" charset="0"/>
                          <a:cs typeface="Calibri" panose="020F0502020204030204" pitchFamily="34" charset="0"/>
                        </a:rPr>
                        <a:t>Part</a:t>
                      </a:r>
                      <a:r>
                        <a:rPr lang="tr-TR" sz="1600" b="0" u="none" strike="noStrike" dirty="0">
                          <a:solidFill>
                            <a:schemeClr val="bg1"/>
                          </a:solidFill>
                          <a:effectLst/>
                          <a:latin typeface="Calibri" panose="020F0502020204030204" pitchFamily="34" charset="0"/>
                          <a:cs typeface="Calibri" panose="020F0502020204030204" pitchFamily="34" charset="0"/>
                        </a:rPr>
                        <a:t> </a:t>
                      </a:r>
                      <a:r>
                        <a:rPr lang="tr-TR" sz="1600" b="0" u="none" strike="noStrike" dirty="0" err="1">
                          <a:solidFill>
                            <a:schemeClr val="bg1"/>
                          </a:solidFill>
                          <a:effectLst/>
                          <a:latin typeface="Calibri" panose="020F0502020204030204" pitchFamily="34" charset="0"/>
                          <a:cs typeface="Calibri" panose="020F0502020204030204" pitchFamily="34" charset="0"/>
                        </a:rPr>
                        <a:t>Detection</a:t>
                      </a: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tc>
                  <a:txBody>
                    <a:bodyPr/>
                    <a:lstStyle/>
                    <a:p>
                      <a:pPr algn="ctr" rtl="0" fontAlgn="ctr">
                        <a:spcBef>
                          <a:spcPts val="0"/>
                        </a:spcBef>
                        <a:spcAft>
                          <a:spcPts val="0"/>
                        </a:spcAft>
                      </a:pPr>
                      <a:r>
                        <a:rPr lang="tr-TR" sz="1600" b="0" u="none" strike="noStrike" dirty="0" err="1">
                          <a:solidFill>
                            <a:schemeClr val="bg1"/>
                          </a:solidFill>
                          <a:effectLst/>
                          <a:latin typeface="Calibri" panose="020F0502020204030204" pitchFamily="34" charset="0"/>
                          <a:cs typeface="Calibri" panose="020F0502020204030204" pitchFamily="34" charset="0"/>
                        </a:rPr>
                        <a:t>Damage</a:t>
                      </a:r>
                      <a:r>
                        <a:rPr lang="tr-TR" sz="1600" b="0" u="none" strike="noStrike" dirty="0">
                          <a:solidFill>
                            <a:schemeClr val="bg1"/>
                          </a:solidFill>
                          <a:effectLst/>
                          <a:latin typeface="Calibri" panose="020F0502020204030204" pitchFamily="34" charset="0"/>
                          <a:cs typeface="Calibri" panose="020F0502020204030204" pitchFamily="34" charset="0"/>
                        </a:rPr>
                        <a:t> </a:t>
                      </a:r>
                      <a:r>
                        <a:rPr lang="tr-TR" sz="1600" b="0" u="none" strike="noStrike" dirty="0" err="1">
                          <a:solidFill>
                            <a:schemeClr val="bg1"/>
                          </a:solidFill>
                          <a:effectLst/>
                          <a:latin typeface="Calibri" panose="020F0502020204030204" pitchFamily="34" charset="0"/>
                          <a:cs typeface="Calibri" panose="020F0502020204030204" pitchFamily="34" charset="0"/>
                        </a:rPr>
                        <a:t>Percentage</a:t>
                      </a:r>
                      <a:r>
                        <a:rPr lang="tr-TR" sz="1600" b="0" u="none" strike="noStrike" dirty="0">
                          <a:solidFill>
                            <a:schemeClr val="bg1"/>
                          </a:solidFill>
                          <a:effectLst/>
                          <a:latin typeface="Calibri" panose="020F0502020204030204" pitchFamily="34" charset="0"/>
                          <a:cs typeface="Calibri" panose="020F0502020204030204" pitchFamily="34" charset="0"/>
                        </a:rPr>
                        <a:t> </a:t>
                      </a:r>
                      <a:r>
                        <a:rPr lang="tr-TR" sz="1600" b="0" u="none" strike="noStrike" dirty="0" err="1">
                          <a:solidFill>
                            <a:schemeClr val="bg1"/>
                          </a:solidFill>
                          <a:effectLst/>
                          <a:latin typeface="Calibri" panose="020F0502020204030204" pitchFamily="34" charset="0"/>
                          <a:cs typeface="Calibri" panose="020F0502020204030204" pitchFamily="34" charset="0"/>
                        </a:rPr>
                        <a:t>Detection</a:t>
                      </a: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extLst>
                  <a:ext uri="{0D108BD9-81ED-4DB2-BD59-A6C34878D82A}">
                    <a16:rowId xmlns:a16="http://schemas.microsoft.com/office/drawing/2014/main" val="344347169"/>
                  </a:ext>
                </a:extLst>
              </a:tr>
              <a:tr h="464211">
                <a:tc>
                  <a:txBody>
                    <a:bodyPr/>
                    <a:lstStyle/>
                    <a:p>
                      <a:pPr algn="ctr" rtl="0" fontAlgn="ctr">
                        <a:spcBef>
                          <a:spcPts val="0"/>
                        </a:spcBef>
                        <a:spcAft>
                          <a:spcPts val="0"/>
                        </a:spcAft>
                      </a:pPr>
                      <a:r>
                        <a:rPr lang="tr-TR" sz="1600" b="0" u="none" strike="noStrike" dirty="0">
                          <a:solidFill>
                            <a:schemeClr val="bg1"/>
                          </a:solidFill>
                          <a:effectLst/>
                          <a:latin typeface="Calibri" panose="020F0502020204030204" pitchFamily="34" charset="0"/>
                          <a:cs typeface="Calibri" panose="020F0502020204030204" pitchFamily="34" charset="0"/>
                        </a:rPr>
                        <a:t>Kunduracı et al.</a:t>
                      </a: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extLst>
                  <a:ext uri="{0D108BD9-81ED-4DB2-BD59-A6C34878D82A}">
                    <a16:rowId xmlns:a16="http://schemas.microsoft.com/office/drawing/2014/main" val="1126738960"/>
                  </a:ext>
                </a:extLst>
              </a:tr>
              <a:tr h="466346">
                <a:tc>
                  <a:txBody>
                    <a:bodyPr/>
                    <a:lstStyle/>
                    <a:p>
                      <a:pPr algn="ctr" rtl="0" fontAlgn="ctr">
                        <a:spcBef>
                          <a:spcPts val="0"/>
                        </a:spcBef>
                        <a:spcAft>
                          <a:spcPts val="0"/>
                        </a:spcAft>
                      </a:pPr>
                      <a:r>
                        <a:rPr lang="tr-TR" sz="1600" b="0" u="none" strike="noStrike" dirty="0">
                          <a:solidFill>
                            <a:schemeClr val="bg1"/>
                          </a:solidFill>
                          <a:effectLst/>
                          <a:latin typeface="Calibri" panose="020F0502020204030204" pitchFamily="34" charset="0"/>
                          <a:cs typeface="Calibri" panose="020F0502020204030204" pitchFamily="34" charset="0"/>
                        </a:rPr>
                        <a:t> </a:t>
                      </a:r>
                      <a:r>
                        <a:rPr lang="tr-TR" sz="1600" b="0" u="none" strike="noStrike" dirty="0" err="1">
                          <a:solidFill>
                            <a:schemeClr val="bg1"/>
                          </a:solidFill>
                          <a:effectLst/>
                          <a:latin typeface="Calibri" panose="020F0502020204030204" pitchFamily="34" charset="0"/>
                          <a:cs typeface="Calibri" panose="020F0502020204030204" pitchFamily="34" charset="0"/>
                        </a:rPr>
                        <a:t>CarNet.AI</a:t>
                      </a: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extLst>
                  <a:ext uri="{0D108BD9-81ED-4DB2-BD59-A6C34878D82A}">
                    <a16:rowId xmlns:a16="http://schemas.microsoft.com/office/drawing/2014/main" val="326920350"/>
                  </a:ext>
                </a:extLst>
              </a:tr>
              <a:tr h="441016">
                <a:tc>
                  <a:txBody>
                    <a:bodyPr/>
                    <a:lstStyle/>
                    <a:p>
                      <a:pPr algn="ctr" rtl="0" fontAlgn="ctr">
                        <a:spcBef>
                          <a:spcPts val="0"/>
                        </a:spcBef>
                        <a:spcAft>
                          <a:spcPts val="0"/>
                        </a:spcAft>
                      </a:pPr>
                      <a:r>
                        <a:rPr lang="tr-TR" sz="1600" b="0" u="none" strike="noStrike" dirty="0">
                          <a:solidFill>
                            <a:schemeClr val="bg1"/>
                          </a:solidFill>
                          <a:effectLst/>
                          <a:latin typeface="Calibri" panose="020F0502020204030204" pitchFamily="34" charset="0"/>
                          <a:cs typeface="Calibri" panose="020F0502020204030204" pitchFamily="34" charset="0"/>
                        </a:rPr>
                        <a:t> </a:t>
                      </a:r>
                      <a:r>
                        <a:rPr lang="tr-TR" sz="1600" b="0" u="none" strike="noStrike" dirty="0" err="1">
                          <a:solidFill>
                            <a:schemeClr val="bg1"/>
                          </a:solidFill>
                          <a:effectLst/>
                          <a:latin typeface="Calibri" panose="020F0502020204030204" pitchFamily="34" charset="0"/>
                          <a:cs typeface="Calibri" panose="020F0502020204030204" pitchFamily="34" charset="0"/>
                        </a:rPr>
                        <a:t>Tafazzoli</a:t>
                      </a:r>
                      <a:r>
                        <a:rPr lang="tr-TR" sz="1600" b="0" u="none" strike="noStrike" dirty="0">
                          <a:solidFill>
                            <a:schemeClr val="bg1"/>
                          </a:solidFill>
                          <a:effectLst/>
                          <a:latin typeface="Calibri" panose="020F0502020204030204" pitchFamily="34" charset="0"/>
                          <a:cs typeface="Calibri" panose="020F0502020204030204" pitchFamily="34" charset="0"/>
                        </a:rPr>
                        <a:t> et al.</a:t>
                      </a: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extLst>
                  <a:ext uri="{0D108BD9-81ED-4DB2-BD59-A6C34878D82A}">
                    <a16:rowId xmlns:a16="http://schemas.microsoft.com/office/drawing/2014/main" val="4132471678"/>
                  </a:ext>
                </a:extLst>
              </a:tr>
              <a:tr h="435174">
                <a:tc>
                  <a:txBody>
                    <a:bodyPr/>
                    <a:lstStyle/>
                    <a:p>
                      <a:pPr algn="ctr" rtl="0" fontAlgn="ctr">
                        <a:spcBef>
                          <a:spcPts val="0"/>
                        </a:spcBef>
                        <a:spcAft>
                          <a:spcPts val="0"/>
                        </a:spcAft>
                      </a:pPr>
                      <a:r>
                        <a:rPr lang="tr-TR" sz="1600" b="0" u="none" strike="noStrike" dirty="0" err="1">
                          <a:solidFill>
                            <a:schemeClr val="bg1"/>
                          </a:solidFill>
                          <a:effectLst/>
                          <a:latin typeface="Calibri" panose="020F0502020204030204" pitchFamily="34" charset="0"/>
                          <a:cs typeface="Calibri" panose="020F0502020204030204" pitchFamily="34" charset="0"/>
                        </a:rPr>
                        <a:t>Chua</a:t>
                      </a:r>
                      <a:r>
                        <a:rPr lang="tr-TR" sz="1600" b="0" u="none" strike="noStrike" dirty="0">
                          <a:solidFill>
                            <a:schemeClr val="bg1"/>
                          </a:solidFill>
                          <a:effectLst/>
                          <a:latin typeface="Calibri" panose="020F0502020204030204" pitchFamily="34" charset="0"/>
                          <a:cs typeface="Calibri" panose="020F0502020204030204" pitchFamily="34" charset="0"/>
                        </a:rPr>
                        <a:t> et al.</a:t>
                      </a: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extLst>
                  <a:ext uri="{0D108BD9-81ED-4DB2-BD59-A6C34878D82A}">
                    <a16:rowId xmlns:a16="http://schemas.microsoft.com/office/drawing/2014/main" val="2357115390"/>
                  </a:ext>
                </a:extLst>
              </a:tr>
              <a:tr h="493472">
                <a:tc>
                  <a:txBody>
                    <a:bodyPr/>
                    <a:lstStyle/>
                    <a:p>
                      <a:pPr algn="ctr" rtl="0" fontAlgn="ctr">
                        <a:spcBef>
                          <a:spcPts val="0"/>
                        </a:spcBef>
                        <a:spcAft>
                          <a:spcPts val="0"/>
                        </a:spcAft>
                      </a:pPr>
                      <a:r>
                        <a:rPr lang="tr-TR" sz="1600" b="1" i="1" u="none" strike="noStrike" dirty="0" err="1">
                          <a:solidFill>
                            <a:schemeClr val="bg1"/>
                          </a:solidFill>
                          <a:effectLst/>
                          <a:latin typeface="Calibri" panose="020F0502020204030204" pitchFamily="34" charset="0"/>
                          <a:cs typeface="Calibri" panose="020F0502020204030204" pitchFamily="34" charset="0"/>
                        </a:rPr>
                        <a:t>Our</a:t>
                      </a:r>
                      <a:r>
                        <a:rPr lang="tr-TR" sz="1600" b="1" i="1" u="none" strike="noStrike" dirty="0">
                          <a:solidFill>
                            <a:schemeClr val="bg1"/>
                          </a:solidFill>
                          <a:effectLst/>
                          <a:latin typeface="Calibri" panose="020F0502020204030204" pitchFamily="34" charset="0"/>
                          <a:cs typeface="Calibri" panose="020F0502020204030204" pitchFamily="34" charset="0"/>
                        </a:rPr>
                        <a:t> </a:t>
                      </a:r>
                      <a:r>
                        <a:rPr lang="tr-TR" sz="1600" b="1" i="1" u="none" strike="noStrike" dirty="0" err="1">
                          <a:solidFill>
                            <a:schemeClr val="bg1"/>
                          </a:solidFill>
                          <a:effectLst/>
                          <a:latin typeface="Calibri" panose="020F0502020204030204" pitchFamily="34" charset="0"/>
                          <a:cs typeface="Calibri" panose="020F0502020204030204" pitchFamily="34" charset="0"/>
                        </a:rPr>
                        <a:t>Work</a:t>
                      </a:r>
                      <a:endParaRPr lang="tr-TR" sz="2400" b="1" i="1"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lumMod val="75000"/>
                        <a:lumOff val="25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tc>
                  <a:txBody>
                    <a:bodyPr/>
                    <a:lstStyle/>
                    <a:p>
                      <a:pPr algn="ctr" rtl="0" fontAlgn="ctr">
                        <a:spcBef>
                          <a:spcPts val="0"/>
                        </a:spcBef>
                        <a:spcAft>
                          <a:spcPts val="0"/>
                        </a:spcAft>
                      </a:pPr>
                      <a:endParaRPr lang="tr-TR" sz="2400" dirty="0">
                        <a:solidFill>
                          <a:schemeClr val="bg1"/>
                        </a:solidFill>
                        <a:effectLst/>
                        <a:latin typeface="Calibri" panose="020F0502020204030204" pitchFamily="34" charset="0"/>
                        <a:cs typeface="Calibri" panose="020F0502020204030204" pitchFamily="34" charset="0"/>
                      </a:endParaRPr>
                    </a:p>
                  </a:txBody>
                  <a:tcPr marL="53513" marR="53513" marT="53513" marB="535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65000"/>
                        <a:alpha val="31000"/>
                      </a:schemeClr>
                    </a:solidFill>
                  </a:tcPr>
                </a:tc>
                <a:extLst>
                  <a:ext uri="{0D108BD9-81ED-4DB2-BD59-A6C34878D82A}">
                    <a16:rowId xmlns:a16="http://schemas.microsoft.com/office/drawing/2014/main" val="4010164829"/>
                  </a:ext>
                </a:extLst>
              </a:tr>
            </a:tbl>
          </a:graphicData>
        </a:graphic>
      </p:graphicFrame>
      <p:sp>
        <p:nvSpPr>
          <p:cNvPr id="7" name="Metin kutusu 6">
            <a:extLst>
              <a:ext uri="{FF2B5EF4-FFF2-40B4-BE49-F238E27FC236}">
                <a16:creationId xmlns:a16="http://schemas.microsoft.com/office/drawing/2014/main" id="{EC29A488-3D81-2DB5-7CE6-C98A93DBDA43}"/>
              </a:ext>
            </a:extLst>
          </p:cNvPr>
          <p:cNvSpPr txBox="1"/>
          <p:nvPr/>
        </p:nvSpPr>
        <p:spPr>
          <a:xfrm>
            <a:off x="2895949" y="4198714"/>
            <a:ext cx="3110147" cy="307777"/>
          </a:xfrm>
          <a:prstGeom prst="rect">
            <a:avLst/>
          </a:prstGeom>
          <a:noFill/>
        </p:spPr>
        <p:txBody>
          <a:bodyPr wrap="none" rtlCol="0">
            <a:spAutoFit/>
          </a:bodyPr>
          <a:lstStyle/>
          <a:p>
            <a:r>
              <a:rPr lang="en-US" b="1" dirty="0">
                <a:solidFill>
                  <a:schemeClr val="bg1"/>
                </a:solidFill>
              </a:rPr>
              <a:t>Table 1</a:t>
            </a:r>
            <a:r>
              <a:rPr lang="en-US" dirty="0">
                <a:solidFill>
                  <a:schemeClr val="bg1"/>
                </a:solidFill>
              </a:rPr>
              <a:t>: Related Works Summarized</a:t>
            </a:r>
          </a:p>
        </p:txBody>
      </p:sp>
      <p:pic>
        <p:nvPicPr>
          <p:cNvPr id="3" name="Resim 2">
            <a:extLst>
              <a:ext uri="{FF2B5EF4-FFF2-40B4-BE49-F238E27FC236}">
                <a16:creationId xmlns:a16="http://schemas.microsoft.com/office/drawing/2014/main" id="{6B4174CE-4889-D151-0D6C-1F00E85D2659}"/>
              </a:ext>
            </a:extLst>
          </p:cNvPr>
          <p:cNvPicPr>
            <a:picLocks noChangeAspect="1"/>
          </p:cNvPicPr>
          <p:nvPr/>
        </p:nvPicPr>
        <p:blipFill>
          <a:blip r:embed="rId3"/>
          <a:stretch>
            <a:fillRect/>
          </a:stretch>
        </p:blipFill>
        <p:spPr>
          <a:xfrm>
            <a:off x="3372462" y="1706213"/>
            <a:ext cx="346001" cy="346001"/>
          </a:xfrm>
          <a:prstGeom prst="rect">
            <a:avLst/>
          </a:prstGeom>
        </p:spPr>
      </p:pic>
      <p:pic>
        <p:nvPicPr>
          <p:cNvPr id="6" name="Resim 5">
            <a:extLst>
              <a:ext uri="{FF2B5EF4-FFF2-40B4-BE49-F238E27FC236}">
                <a16:creationId xmlns:a16="http://schemas.microsoft.com/office/drawing/2014/main" id="{70F9BA66-C183-1322-4EC0-D2E0E767EF38}"/>
              </a:ext>
            </a:extLst>
          </p:cNvPr>
          <p:cNvPicPr>
            <a:picLocks noChangeAspect="1"/>
          </p:cNvPicPr>
          <p:nvPr/>
        </p:nvPicPr>
        <p:blipFill>
          <a:blip r:embed="rId3"/>
          <a:stretch>
            <a:fillRect/>
          </a:stretch>
        </p:blipFill>
        <p:spPr>
          <a:xfrm>
            <a:off x="3372462" y="2181046"/>
            <a:ext cx="346001" cy="346001"/>
          </a:xfrm>
          <a:prstGeom prst="rect">
            <a:avLst/>
          </a:prstGeom>
        </p:spPr>
      </p:pic>
      <p:pic>
        <p:nvPicPr>
          <p:cNvPr id="9" name="Resim 8">
            <a:extLst>
              <a:ext uri="{FF2B5EF4-FFF2-40B4-BE49-F238E27FC236}">
                <a16:creationId xmlns:a16="http://schemas.microsoft.com/office/drawing/2014/main" id="{EDBD9CE3-9127-B64A-4CAC-5DEBE3AB1FFC}"/>
              </a:ext>
            </a:extLst>
          </p:cNvPr>
          <p:cNvPicPr>
            <a:picLocks noChangeAspect="1"/>
          </p:cNvPicPr>
          <p:nvPr/>
        </p:nvPicPr>
        <p:blipFill>
          <a:blip r:embed="rId3"/>
          <a:stretch>
            <a:fillRect/>
          </a:stretch>
        </p:blipFill>
        <p:spPr>
          <a:xfrm>
            <a:off x="3372462" y="2637494"/>
            <a:ext cx="346001" cy="346001"/>
          </a:xfrm>
          <a:prstGeom prst="rect">
            <a:avLst/>
          </a:prstGeom>
        </p:spPr>
      </p:pic>
      <p:pic>
        <p:nvPicPr>
          <p:cNvPr id="10" name="Resim 9">
            <a:extLst>
              <a:ext uri="{FF2B5EF4-FFF2-40B4-BE49-F238E27FC236}">
                <a16:creationId xmlns:a16="http://schemas.microsoft.com/office/drawing/2014/main" id="{C893F4BE-7918-0C4D-554E-2B2AC0847745}"/>
              </a:ext>
            </a:extLst>
          </p:cNvPr>
          <p:cNvPicPr>
            <a:picLocks noChangeAspect="1"/>
          </p:cNvPicPr>
          <p:nvPr/>
        </p:nvPicPr>
        <p:blipFill>
          <a:blip r:embed="rId3"/>
          <a:stretch>
            <a:fillRect/>
          </a:stretch>
        </p:blipFill>
        <p:spPr>
          <a:xfrm>
            <a:off x="4459651" y="2150608"/>
            <a:ext cx="346001" cy="346001"/>
          </a:xfrm>
          <a:prstGeom prst="rect">
            <a:avLst/>
          </a:prstGeom>
        </p:spPr>
      </p:pic>
      <p:pic>
        <p:nvPicPr>
          <p:cNvPr id="11" name="Resim 10">
            <a:extLst>
              <a:ext uri="{FF2B5EF4-FFF2-40B4-BE49-F238E27FC236}">
                <a16:creationId xmlns:a16="http://schemas.microsoft.com/office/drawing/2014/main" id="{200976A3-BA19-CEF0-2348-1BE7AEC8A18D}"/>
              </a:ext>
            </a:extLst>
          </p:cNvPr>
          <p:cNvPicPr>
            <a:picLocks noChangeAspect="1"/>
          </p:cNvPicPr>
          <p:nvPr/>
        </p:nvPicPr>
        <p:blipFill>
          <a:blip r:embed="rId3"/>
          <a:stretch>
            <a:fillRect/>
          </a:stretch>
        </p:blipFill>
        <p:spPr>
          <a:xfrm>
            <a:off x="4459651" y="2637493"/>
            <a:ext cx="346001" cy="346001"/>
          </a:xfrm>
          <a:prstGeom prst="rect">
            <a:avLst/>
          </a:prstGeom>
        </p:spPr>
      </p:pic>
      <p:pic>
        <p:nvPicPr>
          <p:cNvPr id="12" name="Resim 11">
            <a:extLst>
              <a:ext uri="{FF2B5EF4-FFF2-40B4-BE49-F238E27FC236}">
                <a16:creationId xmlns:a16="http://schemas.microsoft.com/office/drawing/2014/main" id="{5533EC0F-C780-2158-08CC-AA92CB17B438}"/>
              </a:ext>
            </a:extLst>
          </p:cNvPr>
          <p:cNvPicPr>
            <a:picLocks noChangeAspect="1"/>
          </p:cNvPicPr>
          <p:nvPr/>
        </p:nvPicPr>
        <p:blipFill>
          <a:blip r:embed="rId3"/>
          <a:stretch>
            <a:fillRect/>
          </a:stretch>
        </p:blipFill>
        <p:spPr>
          <a:xfrm>
            <a:off x="5667448" y="3096289"/>
            <a:ext cx="346001" cy="346001"/>
          </a:xfrm>
          <a:prstGeom prst="rect">
            <a:avLst/>
          </a:prstGeom>
        </p:spPr>
      </p:pic>
      <p:pic>
        <p:nvPicPr>
          <p:cNvPr id="13" name="Resim 12">
            <a:extLst>
              <a:ext uri="{FF2B5EF4-FFF2-40B4-BE49-F238E27FC236}">
                <a16:creationId xmlns:a16="http://schemas.microsoft.com/office/drawing/2014/main" id="{4939E179-9496-8098-B06C-C96A33A232F7}"/>
              </a:ext>
            </a:extLst>
          </p:cNvPr>
          <p:cNvPicPr>
            <a:picLocks noChangeAspect="1"/>
          </p:cNvPicPr>
          <p:nvPr/>
        </p:nvPicPr>
        <p:blipFill>
          <a:blip r:embed="rId3"/>
          <a:stretch>
            <a:fillRect/>
          </a:stretch>
        </p:blipFill>
        <p:spPr>
          <a:xfrm>
            <a:off x="3372462" y="3556890"/>
            <a:ext cx="346001" cy="346001"/>
          </a:xfrm>
          <a:prstGeom prst="rect">
            <a:avLst/>
          </a:prstGeom>
        </p:spPr>
      </p:pic>
      <p:pic>
        <p:nvPicPr>
          <p:cNvPr id="14" name="Resim 13">
            <a:extLst>
              <a:ext uri="{FF2B5EF4-FFF2-40B4-BE49-F238E27FC236}">
                <a16:creationId xmlns:a16="http://schemas.microsoft.com/office/drawing/2014/main" id="{A94835DC-43D9-41F8-8859-ED6AADEDE20A}"/>
              </a:ext>
            </a:extLst>
          </p:cNvPr>
          <p:cNvPicPr>
            <a:picLocks noChangeAspect="1"/>
          </p:cNvPicPr>
          <p:nvPr/>
        </p:nvPicPr>
        <p:blipFill>
          <a:blip r:embed="rId3"/>
          <a:stretch>
            <a:fillRect/>
          </a:stretch>
        </p:blipFill>
        <p:spPr>
          <a:xfrm>
            <a:off x="4459651" y="3556890"/>
            <a:ext cx="346001" cy="346001"/>
          </a:xfrm>
          <a:prstGeom prst="rect">
            <a:avLst/>
          </a:prstGeom>
        </p:spPr>
      </p:pic>
      <p:pic>
        <p:nvPicPr>
          <p:cNvPr id="15" name="Resim 14">
            <a:extLst>
              <a:ext uri="{FF2B5EF4-FFF2-40B4-BE49-F238E27FC236}">
                <a16:creationId xmlns:a16="http://schemas.microsoft.com/office/drawing/2014/main" id="{2D1BA192-427B-F0B6-E5A5-48731298DBFD}"/>
              </a:ext>
            </a:extLst>
          </p:cNvPr>
          <p:cNvPicPr>
            <a:picLocks noChangeAspect="1"/>
          </p:cNvPicPr>
          <p:nvPr/>
        </p:nvPicPr>
        <p:blipFill>
          <a:blip r:embed="rId3"/>
          <a:stretch>
            <a:fillRect/>
          </a:stretch>
        </p:blipFill>
        <p:spPr>
          <a:xfrm>
            <a:off x="5667448" y="3580168"/>
            <a:ext cx="346001" cy="346001"/>
          </a:xfrm>
          <a:prstGeom prst="rect">
            <a:avLst/>
          </a:prstGeom>
        </p:spPr>
      </p:pic>
      <p:pic>
        <p:nvPicPr>
          <p:cNvPr id="16" name="Resim 15">
            <a:extLst>
              <a:ext uri="{FF2B5EF4-FFF2-40B4-BE49-F238E27FC236}">
                <a16:creationId xmlns:a16="http://schemas.microsoft.com/office/drawing/2014/main" id="{0CA3A793-9149-81FB-4B59-BC204A6523FC}"/>
              </a:ext>
            </a:extLst>
          </p:cNvPr>
          <p:cNvPicPr>
            <a:picLocks noChangeAspect="1"/>
          </p:cNvPicPr>
          <p:nvPr/>
        </p:nvPicPr>
        <p:blipFill>
          <a:blip r:embed="rId3"/>
          <a:stretch>
            <a:fillRect/>
          </a:stretch>
        </p:blipFill>
        <p:spPr>
          <a:xfrm>
            <a:off x="7093859" y="3587255"/>
            <a:ext cx="346001" cy="346001"/>
          </a:xfrm>
          <a:prstGeom prst="rect">
            <a:avLst/>
          </a:prstGeom>
        </p:spPr>
      </p:pic>
      <p:pic>
        <p:nvPicPr>
          <p:cNvPr id="20" name="Resim 19">
            <a:extLst>
              <a:ext uri="{FF2B5EF4-FFF2-40B4-BE49-F238E27FC236}">
                <a16:creationId xmlns:a16="http://schemas.microsoft.com/office/drawing/2014/main" id="{9CD82A10-AAC6-EC61-AE75-5F5BC94D7AB6}"/>
              </a:ext>
            </a:extLst>
          </p:cNvPr>
          <p:cNvPicPr>
            <a:picLocks noChangeAspect="1"/>
          </p:cNvPicPr>
          <p:nvPr/>
        </p:nvPicPr>
        <p:blipFill>
          <a:blip r:embed="rId4"/>
          <a:stretch>
            <a:fillRect/>
          </a:stretch>
        </p:blipFill>
        <p:spPr>
          <a:xfrm>
            <a:off x="4482753" y="1743491"/>
            <a:ext cx="271443" cy="271443"/>
          </a:xfrm>
          <a:prstGeom prst="rect">
            <a:avLst/>
          </a:prstGeom>
        </p:spPr>
      </p:pic>
      <p:pic>
        <p:nvPicPr>
          <p:cNvPr id="21" name="Resim 20">
            <a:extLst>
              <a:ext uri="{FF2B5EF4-FFF2-40B4-BE49-F238E27FC236}">
                <a16:creationId xmlns:a16="http://schemas.microsoft.com/office/drawing/2014/main" id="{68540D4A-61B5-FBD9-1594-BF1AF4C47028}"/>
              </a:ext>
            </a:extLst>
          </p:cNvPr>
          <p:cNvPicPr>
            <a:picLocks noChangeAspect="1"/>
          </p:cNvPicPr>
          <p:nvPr/>
        </p:nvPicPr>
        <p:blipFill>
          <a:blip r:embed="rId4"/>
          <a:stretch>
            <a:fillRect/>
          </a:stretch>
        </p:blipFill>
        <p:spPr>
          <a:xfrm>
            <a:off x="5689244" y="1740117"/>
            <a:ext cx="271443" cy="271443"/>
          </a:xfrm>
          <a:prstGeom prst="rect">
            <a:avLst/>
          </a:prstGeom>
        </p:spPr>
      </p:pic>
      <p:pic>
        <p:nvPicPr>
          <p:cNvPr id="22" name="Resim 21">
            <a:extLst>
              <a:ext uri="{FF2B5EF4-FFF2-40B4-BE49-F238E27FC236}">
                <a16:creationId xmlns:a16="http://schemas.microsoft.com/office/drawing/2014/main" id="{3D5CDCF9-3F27-1EBD-8FD3-28D69B9D3BDD}"/>
              </a:ext>
            </a:extLst>
          </p:cNvPr>
          <p:cNvPicPr>
            <a:picLocks noChangeAspect="1"/>
          </p:cNvPicPr>
          <p:nvPr/>
        </p:nvPicPr>
        <p:blipFill>
          <a:blip r:embed="rId4"/>
          <a:stretch>
            <a:fillRect/>
          </a:stretch>
        </p:blipFill>
        <p:spPr>
          <a:xfrm>
            <a:off x="7091756" y="1740116"/>
            <a:ext cx="271443" cy="271443"/>
          </a:xfrm>
          <a:prstGeom prst="rect">
            <a:avLst/>
          </a:prstGeom>
        </p:spPr>
      </p:pic>
      <p:pic>
        <p:nvPicPr>
          <p:cNvPr id="23" name="Resim 22">
            <a:extLst>
              <a:ext uri="{FF2B5EF4-FFF2-40B4-BE49-F238E27FC236}">
                <a16:creationId xmlns:a16="http://schemas.microsoft.com/office/drawing/2014/main" id="{E7E617AE-7C9B-A43D-45FF-CFF70858029A}"/>
              </a:ext>
            </a:extLst>
          </p:cNvPr>
          <p:cNvPicPr>
            <a:picLocks noChangeAspect="1"/>
          </p:cNvPicPr>
          <p:nvPr/>
        </p:nvPicPr>
        <p:blipFill>
          <a:blip r:embed="rId4"/>
          <a:stretch>
            <a:fillRect/>
          </a:stretch>
        </p:blipFill>
        <p:spPr>
          <a:xfrm>
            <a:off x="5689244" y="2224563"/>
            <a:ext cx="271443" cy="271443"/>
          </a:xfrm>
          <a:prstGeom prst="rect">
            <a:avLst/>
          </a:prstGeom>
        </p:spPr>
      </p:pic>
      <p:pic>
        <p:nvPicPr>
          <p:cNvPr id="24" name="Resim 23">
            <a:extLst>
              <a:ext uri="{FF2B5EF4-FFF2-40B4-BE49-F238E27FC236}">
                <a16:creationId xmlns:a16="http://schemas.microsoft.com/office/drawing/2014/main" id="{E5692B40-E40C-5D5F-5481-E48B0F5C465F}"/>
              </a:ext>
            </a:extLst>
          </p:cNvPr>
          <p:cNvPicPr>
            <a:picLocks noChangeAspect="1"/>
          </p:cNvPicPr>
          <p:nvPr/>
        </p:nvPicPr>
        <p:blipFill>
          <a:blip r:embed="rId4"/>
          <a:stretch>
            <a:fillRect/>
          </a:stretch>
        </p:blipFill>
        <p:spPr>
          <a:xfrm>
            <a:off x="7094067" y="2222089"/>
            <a:ext cx="271443" cy="271443"/>
          </a:xfrm>
          <a:prstGeom prst="rect">
            <a:avLst/>
          </a:prstGeom>
        </p:spPr>
      </p:pic>
      <p:pic>
        <p:nvPicPr>
          <p:cNvPr id="25" name="Resim 24">
            <a:extLst>
              <a:ext uri="{FF2B5EF4-FFF2-40B4-BE49-F238E27FC236}">
                <a16:creationId xmlns:a16="http://schemas.microsoft.com/office/drawing/2014/main" id="{911C4A38-C51D-A28D-8D8F-53B33B1216A9}"/>
              </a:ext>
            </a:extLst>
          </p:cNvPr>
          <p:cNvPicPr>
            <a:picLocks noChangeAspect="1"/>
          </p:cNvPicPr>
          <p:nvPr/>
        </p:nvPicPr>
        <p:blipFill>
          <a:blip r:embed="rId4"/>
          <a:stretch>
            <a:fillRect/>
          </a:stretch>
        </p:blipFill>
        <p:spPr>
          <a:xfrm>
            <a:off x="5696068" y="2690642"/>
            <a:ext cx="271443" cy="271443"/>
          </a:xfrm>
          <a:prstGeom prst="rect">
            <a:avLst/>
          </a:prstGeom>
        </p:spPr>
      </p:pic>
      <p:pic>
        <p:nvPicPr>
          <p:cNvPr id="26" name="Resim 25">
            <a:extLst>
              <a:ext uri="{FF2B5EF4-FFF2-40B4-BE49-F238E27FC236}">
                <a16:creationId xmlns:a16="http://schemas.microsoft.com/office/drawing/2014/main" id="{11C0C311-9758-B70A-A699-16EE2E529D13}"/>
              </a:ext>
            </a:extLst>
          </p:cNvPr>
          <p:cNvPicPr>
            <a:picLocks noChangeAspect="1"/>
          </p:cNvPicPr>
          <p:nvPr/>
        </p:nvPicPr>
        <p:blipFill>
          <a:blip r:embed="rId4"/>
          <a:stretch>
            <a:fillRect/>
          </a:stretch>
        </p:blipFill>
        <p:spPr>
          <a:xfrm>
            <a:off x="7103829" y="2698303"/>
            <a:ext cx="271443" cy="271443"/>
          </a:xfrm>
          <a:prstGeom prst="rect">
            <a:avLst/>
          </a:prstGeom>
        </p:spPr>
      </p:pic>
      <p:pic>
        <p:nvPicPr>
          <p:cNvPr id="27" name="Resim 26">
            <a:extLst>
              <a:ext uri="{FF2B5EF4-FFF2-40B4-BE49-F238E27FC236}">
                <a16:creationId xmlns:a16="http://schemas.microsoft.com/office/drawing/2014/main" id="{F0B7D92D-02E7-64B0-0E6D-1F8D7ACDBCFF}"/>
              </a:ext>
            </a:extLst>
          </p:cNvPr>
          <p:cNvPicPr>
            <a:picLocks noChangeAspect="1"/>
          </p:cNvPicPr>
          <p:nvPr/>
        </p:nvPicPr>
        <p:blipFill>
          <a:blip r:embed="rId4"/>
          <a:stretch>
            <a:fillRect/>
          </a:stretch>
        </p:blipFill>
        <p:spPr>
          <a:xfrm>
            <a:off x="7113019" y="3170847"/>
            <a:ext cx="271443" cy="271443"/>
          </a:xfrm>
          <a:prstGeom prst="rect">
            <a:avLst/>
          </a:prstGeom>
        </p:spPr>
      </p:pic>
      <p:pic>
        <p:nvPicPr>
          <p:cNvPr id="28" name="Resim 27">
            <a:extLst>
              <a:ext uri="{FF2B5EF4-FFF2-40B4-BE49-F238E27FC236}">
                <a16:creationId xmlns:a16="http://schemas.microsoft.com/office/drawing/2014/main" id="{D6B3AC34-5CC9-EBA2-7981-A02EE0F16898}"/>
              </a:ext>
            </a:extLst>
          </p:cNvPr>
          <p:cNvPicPr>
            <a:picLocks noChangeAspect="1"/>
          </p:cNvPicPr>
          <p:nvPr/>
        </p:nvPicPr>
        <p:blipFill>
          <a:blip r:embed="rId4"/>
          <a:stretch>
            <a:fillRect/>
          </a:stretch>
        </p:blipFill>
        <p:spPr>
          <a:xfrm>
            <a:off x="4488845" y="3143874"/>
            <a:ext cx="271443" cy="271443"/>
          </a:xfrm>
          <a:prstGeom prst="rect">
            <a:avLst/>
          </a:prstGeom>
        </p:spPr>
      </p:pic>
      <p:pic>
        <p:nvPicPr>
          <p:cNvPr id="29" name="Resim 28">
            <a:extLst>
              <a:ext uri="{FF2B5EF4-FFF2-40B4-BE49-F238E27FC236}">
                <a16:creationId xmlns:a16="http://schemas.microsoft.com/office/drawing/2014/main" id="{6B7222DD-4AD2-5203-B167-C7E536CF7639}"/>
              </a:ext>
            </a:extLst>
          </p:cNvPr>
          <p:cNvPicPr>
            <a:picLocks noChangeAspect="1"/>
          </p:cNvPicPr>
          <p:nvPr/>
        </p:nvPicPr>
        <p:blipFill>
          <a:blip r:embed="rId4"/>
          <a:stretch>
            <a:fillRect/>
          </a:stretch>
        </p:blipFill>
        <p:spPr>
          <a:xfrm>
            <a:off x="3389275" y="3143873"/>
            <a:ext cx="271443" cy="271443"/>
          </a:xfrm>
          <a:prstGeom prst="rect">
            <a:avLst/>
          </a:prstGeom>
        </p:spPr>
      </p:pic>
    </p:spTree>
    <p:extLst>
      <p:ext uri="{BB962C8B-B14F-4D97-AF65-F5344CB8AC3E}">
        <p14:creationId xmlns:p14="http://schemas.microsoft.com/office/powerpoint/2010/main" val="67783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24"/>
        <p:cNvGrpSpPr/>
        <p:nvPr/>
      </p:nvGrpSpPr>
      <p:grpSpPr>
        <a:xfrm>
          <a:off x="0" y="0"/>
          <a:ext cx="0" cy="0"/>
          <a:chOff x="0" y="0"/>
          <a:chExt cx="0" cy="0"/>
        </a:xfrm>
      </p:grpSpPr>
      <p:sp>
        <p:nvSpPr>
          <p:cNvPr id="825" name="Google Shape;825;p35"/>
          <p:cNvSpPr txBox="1">
            <a:spLocks noGrp="1"/>
          </p:cNvSpPr>
          <p:nvPr>
            <p:ph type="title"/>
          </p:nvPr>
        </p:nvSpPr>
        <p:spPr>
          <a:xfrm>
            <a:off x="3679342" y="72613"/>
            <a:ext cx="1697114" cy="126605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accent6">
                    <a:lumMod val="60000"/>
                    <a:lumOff val="40000"/>
                  </a:schemeClr>
                </a:solidFill>
              </a:rPr>
              <a:t>Scope</a:t>
            </a:r>
            <a:endParaRPr sz="4000" dirty="0">
              <a:solidFill>
                <a:schemeClr val="accent6">
                  <a:lumMod val="60000"/>
                  <a:lumOff val="40000"/>
                </a:schemeClr>
              </a:solidFill>
            </a:endParaRPr>
          </a:p>
        </p:txBody>
      </p:sp>
      <p:sp>
        <p:nvSpPr>
          <p:cNvPr id="826" name="Google Shape;826;p35"/>
          <p:cNvSpPr txBox="1">
            <a:spLocks noGrp="1"/>
          </p:cNvSpPr>
          <p:nvPr>
            <p:ph type="title" idx="2"/>
          </p:nvPr>
        </p:nvSpPr>
        <p:spPr>
          <a:xfrm>
            <a:off x="6457950" y="1054586"/>
            <a:ext cx="2010834" cy="7063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err="1">
                <a:solidFill>
                  <a:schemeClr val="accent6">
                    <a:lumMod val="40000"/>
                    <a:lumOff val="60000"/>
                  </a:schemeClr>
                </a:solidFill>
              </a:rPr>
              <a:t>Constraints</a:t>
            </a:r>
            <a:endParaRPr dirty="0">
              <a:solidFill>
                <a:schemeClr val="accent6">
                  <a:lumMod val="40000"/>
                  <a:lumOff val="60000"/>
                </a:schemeClr>
              </a:solidFill>
            </a:endParaRPr>
          </a:p>
        </p:txBody>
      </p:sp>
      <p:sp>
        <p:nvSpPr>
          <p:cNvPr id="3" name="Metin kutusu 2">
            <a:extLst>
              <a:ext uri="{FF2B5EF4-FFF2-40B4-BE49-F238E27FC236}">
                <a16:creationId xmlns:a16="http://schemas.microsoft.com/office/drawing/2014/main" id="{E2113F7F-D7D2-FA50-FBF0-A284D380C46C}"/>
              </a:ext>
            </a:extLst>
          </p:cNvPr>
          <p:cNvSpPr txBox="1"/>
          <p:nvPr/>
        </p:nvSpPr>
        <p:spPr>
          <a:xfrm>
            <a:off x="6357937" y="1760949"/>
            <a:ext cx="2854518" cy="2013885"/>
          </a:xfrm>
          <a:prstGeom prst="rect">
            <a:avLst/>
          </a:prstGeom>
          <a:noFill/>
        </p:spPr>
        <p:txBody>
          <a:bodyPr wrap="square">
            <a:spAutoFit/>
          </a:bodyPr>
          <a:lstStyle/>
          <a:p>
            <a:pPr marL="285750" indent="-285750">
              <a:lnSpc>
                <a:spcPct val="150000"/>
              </a:lnSpc>
              <a:buClr>
                <a:schemeClr val="accent6">
                  <a:lumMod val="60000"/>
                  <a:lumOff val="40000"/>
                </a:schemeClr>
              </a:buClr>
              <a:buFont typeface="Arial" panose="020B0604020202020204" pitchFamily="34" charset="0"/>
              <a:buChar char="•"/>
            </a:pPr>
            <a:r>
              <a:rPr lang="tr-TR" sz="1700" b="0" i="0" dirty="0" err="1">
                <a:solidFill>
                  <a:schemeClr val="bg1"/>
                </a:solidFill>
                <a:effectLst/>
                <a:latin typeface="Calibri" panose="020F0502020204030204" pitchFamily="34" charset="0"/>
                <a:cs typeface="Calibri" panose="020F0502020204030204" pitchFamily="34" charset="0"/>
              </a:rPr>
              <a:t>Only</a:t>
            </a:r>
            <a:r>
              <a:rPr lang="tr-TR" sz="1700" dirty="0">
                <a:solidFill>
                  <a:schemeClr val="bg1"/>
                </a:solidFill>
                <a:latin typeface="Calibri" panose="020F0502020204030204" pitchFamily="34" charset="0"/>
                <a:cs typeface="Calibri" panose="020F0502020204030204" pitchFamily="34" charset="0"/>
              </a:rPr>
              <a:t> </a:t>
            </a:r>
            <a:r>
              <a:rPr lang="en-US" sz="1700" dirty="0">
                <a:solidFill>
                  <a:schemeClr val="bg1"/>
                </a:solidFill>
                <a:latin typeface="Calibri" panose="020F0502020204030204" pitchFamily="34" charset="0"/>
                <a:cs typeface="Calibri" panose="020F0502020204030204" pitchFamily="34" charset="0"/>
              </a:rPr>
              <a:t>available</a:t>
            </a:r>
            <a:r>
              <a:rPr lang="tr-TR" sz="1700" dirty="0">
                <a:solidFill>
                  <a:schemeClr val="bg1"/>
                </a:solidFill>
                <a:latin typeface="Calibri" panose="020F0502020204030204" pitchFamily="34" charset="0"/>
                <a:cs typeface="Calibri" panose="020F0502020204030204" pitchFamily="34" charset="0"/>
              </a:rPr>
              <a:t> in </a:t>
            </a:r>
            <a:r>
              <a:rPr lang="tr-TR" sz="1700" b="0" i="0" dirty="0">
                <a:solidFill>
                  <a:schemeClr val="bg1"/>
                </a:solidFill>
                <a:effectLst/>
                <a:latin typeface="Calibri" panose="020F0502020204030204" pitchFamily="34" charset="0"/>
                <a:cs typeface="Calibri" panose="020F0502020204030204" pitchFamily="34" charset="0"/>
              </a:rPr>
              <a:t>Android mobile </a:t>
            </a:r>
            <a:r>
              <a:rPr lang="tr-TR" sz="1700" b="0" i="0" dirty="0" err="1">
                <a:solidFill>
                  <a:schemeClr val="bg1"/>
                </a:solidFill>
                <a:effectLst/>
                <a:latin typeface="Calibri" panose="020F0502020204030204" pitchFamily="34" charset="0"/>
                <a:cs typeface="Calibri" panose="020F0502020204030204" pitchFamily="34" charset="0"/>
              </a:rPr>
              <a:t>phones</a:t>
            </a:r>
            <a:endParaRPr lang="tr-TR" sz="1700" b="0" i="0" dirty="0">
              <a:solidFill>
                <a:schemeClr val="bg1"/>
              </a:solidFill>
              <a:effectLst/>
              <a:latin typeface="Calibri" panose="020F0502020204030204" pitchFamily="34" charset="0"/>
              <a:cs typeface="Calibri" panose="020F0502020204030204" pitchFamily="34" charset="0"/>
            </a:endParaRPr>
          </a:p>
          <a:p>
            <a:pPr marL="285750" indent="-285750">
              <a:lnSpc>
                <a:spcPct val="150000"/>
              </a:lnSpc>
              <a:buClr>
                <a:schemeClr val="accent6">
                  <a:lumMod val="60000"/>
                  <a:lumOff val="40000"/>
                </a:schemeClr>
              </a:buClr>
              <a:buFont typeface="Arial" panose="020B0604020202020204" pitchFamily="34" charset="0"/>
              <a:buChar char="•"/>
            </a:pPr>
            <a:r>
              <a:rPr lang="tr-TR" sz="1700" b="0" i="0" dirty="0" err="1">
                <a:solidFill>
                  <a:schemeClr val="bg1"/>
                </a:solidFill>
                <a:effectLst/>
                <a:latin typeface="Calibri" panose="020F0502020204030204" pitchFamily="34" charset="0"/>
                <a:cs typeface="Calibri" panose="020F0502020204030204" pitchFamily="34" charset="0"/>
              </a:rPr>
              <a:t>Only</a:t>
            </a:r>
            <a:r>
              <a:rPr lang="tr-TR" sz="1700" b="0" i="0" dirty="0">
                <a:solidFill>
                  <a:schemeClr val="bg1"/>
                </a:solidFill>
                <a:effectLst/>
                <a:latin typeface="Calibri" panose="020F0502020204030204" pitchFamily="34" charset="0"/>
                <a:cs typeface="Calibri" panose="020F0502020204030204" pitchFamily="34" charset="0"/>
              </a:rPr>
              <a:t> </a:t>
            </a:r>
            <a:r>
              <a:rPr lang="tr-TR" sz="1700" b="0" i="0" dirty="0" err="1">
                <a:solidFill>
                  <a:schemeClr val="bg1"/>
                </a:solidFill>
                <a:effectLst/>
                <a:latin typeface="Calibri" panose="020F0502020204030204" pitchFamily="34" charset="0"/>
                <a:cs typeface="Calibri" panose="020F0502020204030204" pitchFamily="34" charset="0"/>
              </a:rPr>
              <a:t>automobiles</a:t>
            </a:r>
            <a:endParaRPr lang="tr-TR" sz="1700" b="0" i="0" dirty="0">
              <a:solidFill>
                <a:schemeClr val="bg1"/>
              </a:solidFill>
              <a:effectLst/>
              <a:latin typeface="Calibri" panose="020F0502020204030204" pitchFamily="34" charset="0"/>
              <a:cs typeface="Calibri" panose="020F0502020204030204" pitchFamily="34" charset="0"/>
            </a:endParaRPr>
          </a:p>
          <a:p>
            <a:pPr marL="285750" indent="-285750">
              <a:lnSpc>
                <a:spcPct val="150000"/>
              </a:lnSpc>
              <a:buClr>
                <a:schemeClr val="accent6">
                  <a:lumMod val="60000"/>
                  <a:lumOff val="40000"/>
                </a:schemeClr>
              </a:buClr>
              <a:buFont typeface="Arial" panose="020B0604020202020204" pitchFamily="34" charset="0"/>
              <a:buChar char="•"/>
            </a:pPr>
            <a:r>
              <a:rPr lang="tr-TR" sz="1700" dirty="0">
                <a:solidFill>
                  <a:schemeClr val="bg1"/>
                </a:solidFill>
                <a:latin typeface="Calibri" panose="020F0502020204030204" pitchFamily="34" charset="0"/>
                <a:cs typeface="Calibri" panose="020F0502020204030204" pitchFamily="34" charset="0"/>
              </a:rPr>
              <a:t>License </a:t>
            </a:r>
            <a:r>
              <a:rPr lang="tr-TR" sz="1700" dirty="0" err="1">
                <a:solidFill>
                  <a:schemeClr val="bg1"/>
                </a:solidFill>
                <a:latin typeface="Calibri" panose="020F0502020204030204" pitchFamily="34" charset="0"/>
                <a:cs typeface="Calibri" panose="020F0502020204030204" pitchFamily="34" charset="0"/>
              </a:rPr>
              <a:t>plates</a:t>
            </a:r>
            <a:r>
              <a:rPr lang="tr-TR" sz="1700" dirty="0">
                <a:solidFill>
                  <a:schemeClr val="bg1"/>
                </a:solidFill>
                <a:latin typeface="Calibri" panose="020F0502020204030204" pitchFamily="34" charset="0"/>
                <a:cs typeface="Calibri" panose="020F0502020204030204" pitchFamily="34" charset="0"/>
              </a:rPr>
              <a:t> in </a:t>
            </a:r>
            <a:r>
              <a:rPr lang="tr-TR" sz="1700" dirty="0" err="1">
                <a:solidFill>
                  <a:schemeClr val="bg1"/>
                </a:solidFill>
                <a:latin typeface="Calibri" panose="020F0502020204030204" pitchFamily="34" charset="0"/>
                <a:cs typeface="Calibri" panose="020F0502020204030204" pitchFamily="34" charset="0"/>
              </a:rPr>
              <a:t>dataset</a:t>
            </a:r>
            <a:r>
              <a:rPr lang="tr-TR" sz="1700" dirty="0">
                <a:solidFill>
                  <a:schemeClr val="bg1"/>
                </a:solidFill>
                <a:latin typeface="Calibri" panose="020F0502020204030204" pitchFamily="34" charset="0"/>
                <a:cs typeface="Calibri" panose="020F0502020204030204" pitchFamily="34" charset="0"/>
              </a:rPr>
              <a:t> </a:t>
            </a:r>
            <a:r>
              <a:rPr lang="tr-TR" sz="1700" dirty="0" err="1">
                <a:solidFill>
                  <a:schemeClr val="bg1"/>
                </a:solidFill>
                <a:latin typeface="Calibri" panose="020F0502020204030204" pitchFamily="34" charset="0"/>
                <a:cs typeface="Calibri" panose="020F0502020204030204" pitchFamily="34" charset="0"/>
              </a:rPr>
              <a:t>must</a:t>
            </a:r>
            <a:r>
              <a:rPr lang="tr-TR" sz="1700" dirty="0">
                <a:solidFill>
                  <a:schemeClr val="bg1"/>
                </a:solidFill>
                <a:latin typeface="Calibri" panose="020F0502020204030204" pitchFamily="34" charset="0"/>
                <a:cs typeface="Calibri" panose="020F0502020204030204" pitchFamily="34" charset="0"/>
              </a:rPr>
              <a:t> be </a:t>
            </a:r>
            <a:r>
              <a:rPr lang="tr-TR" sz="1700" dirty="0" err="1">
                <a:solidFill>
                  <a:schemeClr val="bg1"/>
                </a:solidFill>
                <a:latin typeface="Calibri" panose="020F0502020204030204" pitchFamily="34" charset="0"/>
                <a:cs typeface="Calibri" panose="020F0502020204030204" pitchFamily="34" charset="0"/>
              </a:rPr>
              <a:t>blurred</a:t>
            </a:r>
            <a:endParaRPr lang="tr-TR" sz="1700" dirty="0">
              <a:solidFill>
                <a:schemeClr val="bg1"/>
              </a:solidFill>
              <a:latin typeface="Calibri" panose="020F0502020204030204" pitchFamily="34" charset="0"/>
              <a:cs typeface="Calibri" panose="020F0502020204030204" pitchFamily="34" charset="0"/>
            </a:endParaRPr>
          </a:p>
        </p:txBody>
      </p:sp>
      <p:sp>
        <p:nvSpPr>
          <p:cNvPr id="4" name="Google Shape;826;p35">
            <a:extLst>
              <a:ext uri="{FF2B5EF4-FFF2-40B4-BE49-F238E27FC236}">
                <a16:creationId xmlns:a16="http://schemas.microsoft.com/office/drawing/2014/main" id="{4B170A1B-7585-603E-80A8-595A3E84FE0F}"/>
              </a:ext>
            </a:extLst>
          </p:cNvPr>
          <p:cNvSpPr txBox="1">
            <a:spLocks/>
          </p:cNvSpPr>
          <p:nvPr/>
        </p:nvSpPr>
        <p:spPr>
          <a:xfrm>
            <a:off x="3358846" y="1080751"/>
            <a:ext cx="1898233" cy="706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Raleway"/>
              <a:buNone/>
              <a:defRPr sz="28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tr-TR" dirty="0" err="1">
                <a:solidFill>
                  <a:schemeClr val="accent2"/>
                </a:solidFill>
              </a:rPr>
              <a:t>Mechanics</a:t>
            </a:r>
            <a:endParaRPr lang="tr-TR" dirty="0">
              <a:solidFill>
                <a:schemeClr val="accent2"/>
              </a:solidFill>
            </a:endParaRPr>
          </a:p>
        </p:txBody>
      </p:sp>
      <p:sp>
        <p:nvSpPr>
          <p:cNvPr id="5" name="Google Shape;826;p35">
            <a:extLst>
              <a:ext uri="{FF2B5EF4-FFF2-40B4-BE49-F238E27FC236}">
                <a16:creationId xmlns:a16="http://schemas.microsoft.com/office/drawing/2014/main" id="{15A35226-A1E2-0F4D-11C9-ED6D884565E2}"/>
              </a:ext>
            </a:extLst>
          </p:cNvPr>
          <p:cNvSpPr txBox="1">
            <a:spLocks/>
          </p:cNvSpPr>
          <p:nvPr/>
        </p:nvSpPr>
        <p:spPr>
          <a:xfrm>
            <a:off x="248972" y="1054587"/>
            <a:ext cx="1760618" cy="7063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Raleway"/>
              <a:buNone/>
              <a:defRPr sz="2800" b="0" i="0" u="none" strike="noStrike" cap="none">
                <a:solidFill>
                  <a:schemeClr val="accent1"/>
                </a:solidFill>
                <a:latin typeface="Oswald"/>
                <a:ea typeface="Oswald"/>
                <a:cs typeface="Oswald"/>
                <a:sym typeface="Oswald"/>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tr-TR" dirty="0">
                <a:solidFill>
                  <a:schemeClr val="accent2"/>
                </a:solidFill>
              </a:rPr>
              <a:t>Drivers </a:t>
            </a:r>
          </a:p>
        </p:txBody>
      </p:sp>
      <p:sp>
        <p:nvSpPr>
          <p:cNvPr id="7" name="Metin kutusu 6">
            <a:extLst>
              <a:ext uri="{FF2B5EF4-FFF2-40B4-BE49-F238E27FC236}">
                <a16:creationId xmlns:a16="http://schemas.microsoft.com/office/drawing/2014/main" id="{5780729F-9C56-C3D5-9727-9651EF090DD9}"/>
              </a:ext>
            </a:extLst>
          </p:cNvPr>
          <p:cNvSpPr txBox="1"/>
          <p:nvPr/>
        </p:nvSpPr>
        <p:spPr>
          <a:xfrm>
            <a:off x="248972" y="1760950"/>
            <a:ext cx="3224253" cy="1229054"/>
          </a:xfrm>
          <a:prstGeom prst="rect">
            <a:avLst/>
          </a:prstGeom>
          <a:noFill/>
        </p:spPr>
        <p:txBody>
          <a:bodyPr wrap="square">
            <a:spAutoFit/>
          </a:bodyPr>
          <a:lstStyle/>
          <a:p>
            <a:pPr marL="285750" indent="-285750">
              <a:lnSpc>
                <a:spcPct val="150000"/>
              </a:lnSpc>
              <a:buClr>
                <a:schemeClr val="accent6">
                  <a:lumMod val="60000"/>
                  <a:lumOff val="40000"/>
                </a:schemeClr>
              </a:buClr>
              <a:buFont typeface="Arial" panose="020B0604020202020204" pitchFamily="34" charset="0"/>
              <a:buChar char="•"/>
            </a:pPr>
            <a:r>
              <a:rPr lang="tr-TR" sz="1700" b="0" i="0" dirty="0">
                <a:solidFill>
                  <a:schemeClr val="bg1"/>
                </a:solidFill>
                <a:effectLst/>
                <a:latin typeface="Calibri" panose="020F0502020204030204" pitchFamily="34" charset="0"/>
                <a:cs typeface="Calibri" panose="020F0502020204030204" pitchFamily="34" charset="0"/>
              </a:rPr>
              <a:t>Car </a:t>
            </a:r>
            <a:r>
              <a:rPr lang="tr-TR" sz="1700" b="0" i="0" dirty="0" err="1">
                <a:solidFill>
                  <a:schemeClr val="bg1"/>
                </a:solidFill>
                <a:effectLst/>
                <a:latin typeface="Calibri" panose="020F0502020204030204" pitchFamily="34" charset="0"/>
                <a:cs typeface="Calibri" panose="020F0502020204030204" pitchFamily="34" charset="0"/>
              </a:rPr>
              <a:t>brand</a:t>
            </a:r>
            <a:r>
              <a:rPr lang="tr-TR" sz="1700" b="0" i="0" dirty="0">
                <a:solidFill>
                  <a:schemeClr val="bg1"/>
                </a:solidFill>
                <a:effectLst/>
                <a:latin typeface="Calibri" panose="020F0502020204030204" pitchFamily="34" charset="0"/>
                <a:cs typeface="Calibri" panose="020F0502020204030204" pitchFamily="34" charset="0"/>
              </a:rPr>
              <a:t> </a:t>
            </a:r>
            <a:r>
              <a:rPr lang="tr-TR" sz="1700" b="0" i="0" dirty="0" err="1">
                <a:solidFill>
                  <a:schemeClr val="bg1"/>
                </a:solidFill>
                <a:effectLst/>
                <a:latin typeface="Calibri" panose="020F0502020204030204" pitchFamily="34" charset="0"/>
                <a:cs typeface="Calibri" panose="020F0502020204030204" pitchFamily="34" charset="0"/>
              </a:rPr>
              <a:t>detection</a:t>
            </a:r>
            <a:r>
              <a:rPr lang="tr-TR" sz="1700" b="0" i="0" dirty="0">
                <a:solidFill>
                  <a:schemeClr val="bg1"/>
                </a:solidFill>
                <a:effectLst/>
                <a:latin typeface="Calibri" panose="020F0502020204030204" pitchFamily="34" charset="0"/>
                <a:cs typeface="Calibri" panose="020F0502020204030204" pitchFamily="34" charset="0"/>
              </a:rPr>
              <a:t> </a:t>
            </a:r>
          </a:p>
          <a:p>
            <a:pPr marL="285750" indent="-285750">
              <a:lnSpc>
                <a:spcPct val="150000"/>
              </a:lnSpc>
              <a:buClr>
                <a:schemeClr val="accent6">
                  <a:lumMod val="60000"/>
                  <a:lumOff val="40000"/>
                </a:schemeClr>
              </a:buClr>
              <a:buFont typeface="Arial" panose="020B0604020202020204" pitchFamily="34" charset="0"/>
              <a:buChar char="•"/>
            </a:pPr>
            <a:r>
              <a:rPr lang="tr-TR" sz="1700" b="0" i="0" dirty="0" err="1">
                <a:solidFill>
                  <a:schemeClr val="bg1"/>
                </a:solidFill>
                <a:effectLst/>
                <a:latin typeface="Calibri" panose="020F0502020204030204" pitchFamily="34" charset="0"/>
                <a:cs typeface="Calibri" panose="020F0502020204030204" pitchFamily="34" charset="0"/>
              </a:rPr>
              <a:t>Damage</a:t>
            </a:r>
            <a:r>
              <a:rPr lang="tr-TR" sz="1700" b="0" i="0" dirty="0">
                <a:solidFill>
                  <a:schemeClr val="bg1"/>
                </a:solidFill>
                <a:effectLst/>
                <a:latin typeface="Calibri" panose="020F0502020204030204" pitchFamily="34" charset="0"/>
                <a:cs typeface="Calibri" panose="020F0502020204030204" pitchFamily="34" charset="0"/>
              </a:rPr>
              <a:t> </a:t>
            </a:r>
            <a:r>
              <a:rPr lang="tr-TR" sz="1700" dirty="0" err="1">
                <a:solidFill>
                  <a:schemeClr val="bg1"/>
                </a:solidFill>
                <a:latin typeface="Calibri" panose="020F0502020204030204" pitchFamily="34" charset="0"/>
                <a:cs typeface="Calibri" panose="020F0502020204030204" pitchFamily="34" charset="0"/>
              </a:rPr>
              <a:t>a</a:t>
            </a:r>
            <a:r>
              <a:rPr lang="tr-TR" sz="1700" b="0" i="0" dirty="0" err="1">
                <a:solidFill>
                  <a:schemeClr val="bg1"/>
                </a:solidFill>
                <a:effectLst/>
                <a:latin typeface="Calibri" panose="020F0502020204030204" pitchFamily="34" charset="0"/>
                <a:cs typeface="Calibri" panose="020F0502020204030204" pitchFamily="34" charset="0"/>
              </a:rPr>
              <a:t>ssessment</a:t>
            </a:r>
            <a:r>
              <a:rPr lang="tr-TR" sz="1700" b="0" i="0" dirty="0">
                <a:solidFill>
                  <a:schemeClr val="bg1"/>
                </a:solidFill>
                <a:effectLst/>
                <a:latin typeface="Calibri" panose="020F0502020204030204" pitchFamily="34" charset="0"/>
                <a:cs typeface="Calibri" panose="020F0502020204030204" pitchFamily="34" charset="0"/>
              </a:rPr>
              <a:t>  </a:t>
            </a:r>
          </a:p>
          <a:p>
            <a:pPr marL="285750" indent="-285750">
              <a:lnSpc>
                <a:spcPct val="150000"/>
              </a:lnSpc>
              <a:buClr>
                <a:schemeClr val="accent6">
                  <a:lumMod val="60000"/>
                  <a:lumOff val="40000"/>
                </a:schemeClr>
              </a:buClr>
              <a:buFont typeface="Arial" panose="020B0604020202020204" pitchFamily="34" charset="0"/>
              <a:buChar char="•"/>
            </a:pPr>
            <a:r>
              <a:rPr lang="tr-TR" sz="1700" b="0" i="0" dirty="0" err="1">
                <a:solidFill>
                  <a:schemeClr val="bg1"/>
                </a:solidFill>
                <a:effectLst/>
                <a:latin typeface="Calibri" panose="020F0502020204030204" pitchFamily="34" charset="0"/>
                <a:cs typeface="Calibri" panose="020F0502020204030204" pitchFamily="34" charset="0"/>
              </a:rPr>
              <a:t>Listing</a:t>
            </a:r>
            <a:r>
              <a:rPr lang="tr-TR" sz="1700" b="0" i="0" dirty="0">
                <a:solidFill>
                  <a:schemeClr val="bg1"/>
                </a:solidFill>
                <a:effectLst/>
                <a:latin typeface="Calibri" panose="020F0502020204030204" pitchFamily="34" charset="0"/>
                <a:cs typeface="Calibri" panose="020F0502020204030204" pitchFamily="34" charset="0"/>
              </a:rPr>
              <a:t> </a:t>
            </a:r>
            <a:r>
              <a:rPr lang="tr-TR" sz="1700" b="0" i="0" dirty="0" err="1">
                <a:solidFill>
                  <a:schemeClr val="bg1"/>
                </a:solidFill>
                <a:effectLst/>
                <a:latin typeface="Calibri" panose="020F0502020204030204" pitchFamily="34" charset="0"/>
                <a:cs typeface="Calibri" panose="020F0502020204030204" pitchFamily="34" charset="0"/>
              </a:rPr>
              <a:t>required</a:t>
            </a:r>
            <a:r>
              <a:rPr lang="tr-TR" sz="1700" b="0" i="0" dirty="0">
                <a:solidFill>
                  <a:schemeClr val="bg1"/>
                </a:solidFill>
                <a:effectLst/>
                <a:latin typeface="Calibri" panose="020F0502020204030204" pitchFamily="34" charset="0"/>
                <a:cs typeface="Calibri" panose="020F0502020204030204" pitchFamily="34" charset="0"/>
              </a:rPr>
              <a:t> </a:t>
            </a:r>
            <a:r>
              <a:rPr lang="tr-TR" sz="1700" b="0" i="0" dirty="0" err="1">
                <a:solidFill>
                  <a:schemeClr val="bg1"/>
                </a:solidFill>
                <a:effectLst/>
                <a:latin typeface="Calibri" panose="020F0502020204030204" pitchFamily="34" charset="0"/>
                <a:cs typeface="Calibri" panose="020F0502020204030204" pitchFamily="34" charset="0"/>
              </a:rPr>
              <a:t>parts</a:t>
            </a:r>
            <a:endParaRPr lang="en-US" sz="1700" dirty="0">
              <a:solidFill>
                <a:schemeClr val="bg1"/>
              </a:solidFill>
              <a:latin typeface="Calibri" panose="020F0502020204030204" pitchFamily="34" charset="0"/>
              <a:cs typeface="Calibri" panose="020F0502020204030204" pitchFamily="34" charset="0"/>
            </a:endParaRPr>
          </a:p>
        </p:txBody>
      </p:sp>
      <p:sp>
        <p:nvSpPr>
          <p:cNvPr id="8" name="Metin kutusu 7">
            <a:extLst>
              <a:ext uri="{FF2B5EF4-FFF2-40B4-BE49-F238E27FC236}">
                <a16:creationId xmlns:a16="http://schemas.microsoft.com/office/drawing/2014/main" id="{685812F7-D9DA-378A-A656-0A78F4C89BE4}"/>
              </a:ext>
            </a:extLst>
          </p:cNvPr>
          <p:cNvSpPr txBox="1"/>
          <p:nvPr/>
        </p:nvSpPr>
        <p:spPr>
          <a:xfrm>
            <a:off x="3358846" y="1787114"/>
            <a:ext cx="3224253" cy="836639"/>
          </a:xfrm>
          <a:prstGeom prst="rect">
            <a:avLst/>
          </a:prstGeom>
          <a:noFill/>
        </p:spPr>
        <p:txBody>
          <a:bodyPr wrap="square">
            <a:spAutoFit/>
          </a:bodyPr>
          <a:lstStyle/>
          <a:p>
            <a:pPr marL="285750" indent="-285750">
              <a:lnSpc>
                <a:spcPct val="150000"/>
              </a:lnSpc>
              <a:buClr>
                <a:schemeClr val="accent6">
                  <a:lumMod val="60000"/>
                  <a:lumOff val="40000"/>
                </a:schemeClr>
              </a:buClr>
              <a:buFont typeface="Arial" panose="020B0604020202020204" pitchFamily="34" charset="0"/>
              <a:buChar char="•"/>
            </a:pPr>
            <a:r>
              <a:rPr lang="tr-TR" sz="1700" b="0" i="0" dirty="0">
                <a:solidFill>
                  <a:schemeClr val="bg1"/>
                </a:solidFill>
                <a:effectLst/>
                <a:latin typeface="Calibri" panose="020F0502020204030204" pitchFamily="34" charset="0"/>
                <a:cs typeface="Calibri" panose="020F0502020204030204" pitchFamily="34" charset="0"/>
              </a:rPr>
              <a:t>Marketplace </a:t>
            </a:r>
          </a:p>
          <a:p>
            <a:pPr marL="285750" indent="-285750">
              <a:lnSpc>
                <a:spcPct val="150000"/>
              </a:lnSpc>
              <a:buClr>
                <a:schemeClr val="accent6">
                  <a:lumMod val="60000"/>
                  <a:lumOff val="40000"/>
                </a:schemeClr>
              </a:buClr>
              <a:buFont typeface="Arial" panose="020B0604020202020204" pitchFamily="34" charset="0"/>
              <a:buChar char="•"/>
            </a:pPr>
            <a:r>
              <a:rPr lang="tr-TR" sz="1700" b="0" i="0" dirty="0" err="1">
                <a:solidFill>
                  <a:schemeClr val="bg1"/>
                </a:solidFill>
                <a:effectLst/>
                <a:latin typeface="Calibri" panose="020F0502020204030204" pitchFamily="34" charset="0"/>
                <a:cs typeface="Calibri" panose="020F0502020204030204" pitchFamily="34" charset="0"/>
              </a:rPr>
              <a:t>Shown</a:t>
            </a:r>
            <a:r>
              <a:rPr lang="tr-TR" sz="1700" b="0" i="0" dirty="0">
                <a:solidFill>
                  <a:schemeClr val="bg1"/>
                </a:solidFill>
                <a:effectLst/>
                <a:latin typeface="Calibri" panose="020F0502020204030204" pitchFamily="34" charset="0"/>
                <a:cs typeface="Calibri" panose="020F0502020204030204" pitchFamily="34" charset="0"/>
              </a:rPr>
              <a:t> </a:t>
            </a:r>
            <a:r>
              <a:rPr lang="tr-TR" sz="1700" dirty="0">
                <a:solidFill>
                  <a:schemeClr val="bg1"/>
                </a:solidFill>
                <a:latin typeface="Calibri" panose="020F0502020204030204" pitchFamily="34" charset="0"/>
                <a:cs typeface="Calibri" panose="020F0502020204030204" pitchFamily="34" charset="0"/>
              </a:rPr>
              <a:t>on</a:t>
            </a:r>
            <a:r>
              <a:rPr lang="tr-TR" sz="1700" b="0" i="0" dirty="0">
                <a:solidFill>
                  <a:schemeClr val="bg1"/>
                </a:solidFill>
                <a:effectLst/>
                <a:latin typeface="Calibri" panose="020F0502020204030204" pitchFamily="34" charset="0"/>
                <a:cs typeface="Calibri" panose="020F0502020204030204" pitchFamily="34" charset="0"/>
              </a:rPr>
              <a:t> </a:t>
            </a:r>
            <a:r>
              <a:rPr lang="tr-TR" sz="1700" b="0" i="0" dirty="0" err="1">
                <a:solidFill>
                  <a:schemeClr val="bg1"/>
                </a:solidFill>
                <a:effectLst/>
                <a:latin typeface="Calibri" panose="020F0502020204030204" pitchFamily="34" charset="0"/>
                <a:cs typeface="Calibri" panose="020F0502020204030204" pitchFamily="34" charset="0"/>
              </a:rPr>
              <a:t>map</a:t>
            </a:r>
            <a:endParaRPr lang="en-US" sz="1700" dirty="0">
              <a:solidFill>
                <a:schemeClr val="bg1"/>
              </a:solidFill>
              <a:latin typeface="Calibri" panose="020F0502020204030204" pitchFamily="34" charset="0"/>
              <a:cs typeface="Calibri" panose="020F0502020204030204" pitchFamily="34" charset="0"/>
            </a:endParaRPr>
          </a:p>
        </p:txBody>
      </p:sp>
      <p:grpSp>
        <p:nvGrpSpPr>
          <p:cNvPr id="9" name="Google Shape;10208;p77">
            <a:extLst>
              <a:ext uri="{FF2B5EF4-FFF2-40B4-BE49-F238E27FC236}">
                <a16:creationId xmlns:a16="http://schemas.microsoft.com/office/drawing/2014/main" id="{F0766CC9-BB36-B9E1-3D7B-14021E994593}"/>
              </a:ext>
            </a:extLst>
          </p:cNvPr>
          <p:cNvGrpSpPr/>
          <p:nvPr/>
        </p:nvGrpSpPr>
        <p:grpSpPr>
          <a:xfrm flipH="1">
            <a:off x="2106308" y="3620856"/>
            <a:ext cx="1573034" cy="1421044"/>
            <a:chOff x="-37534750" y="2668075"/>
            <a:chExt cx="332400" cy="319900"/>
          </a:xfrm>
          <a:solidFill>
            <a:schemeClr val="accent1">
              <a:lumMod val="90000"/>
              <a:alpha val="65266"/>
            </a:schemeClr>
          </a:solidFill>
        </p:grpSpPr>
        <p:sp>
          <p:nvSpPr>
            <p:cNvPr id="10" name="Google Shape;10209;p77">
              <a:extLst>
                <a:ext uri="{FF2B5EF4-FFF2-40B4-BE49-F238E27FC236}">
                  <a16:creationId xmlns:a16="http://schemas.microsoft.com/office/drawing/2014/main" id="{E1E2218C-B31E-39C3-E90C-592DD1F31CF4}"/>
                </a:ext>
              </a:extLst>
            </p:cNvPr>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10;p77">
              <a:extLst>
                <a:ext uri="{FF2B5EF4-FFF2-40B4-BE49-F238E27FC236}">
                  <a16:creationId xmlns:a16="http://schemas.microsoft.com/office/drawing/2014/main" id="{2BFE96D6-2E90-16E9-B684-F2965294A908}"/>
                </a:ext>
              </a:extLst>
            </p:cNvPr>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A57CEE0B-8432-4D8E-96A7-1BF989855852}"/>
              </a:ext>
            </a:extLst>
          </p:cNvPr>
          <p:cNvSpPr>
            <a:spLocks noGrp="1"/>
          </p:cNvSpPr>
          <p:nvPr>
            <p:ph type="sldNum" sz="quarter" idx="10"/>
          </p:nvPr>
        </p:nvSpPr>
        <p:spPr>
          <a:xfrm>
            <a:off x="6770672" y="4767263"/>
            <a:ext cx="2057400" cy="274637"/>
          </a:xfrm>
        </p:spPr>
        <p:txBody>
          <a:bodyPr/>
          <a:lstStyle/>
          <a:p>
            <a:fld id="{A797F2F6-C27E-4FA2-8F0F-A5090E35DB48}" type="slidenum">
              <a:rPr lang="tr-TR" smtClean="0"/>
              <a:t>9</a:t>
            </a:fld>
            <a:endParaRPr lang="tr-TR" dirty="0"/>
          </a:p>
        </p:txBody>
      </p:sp>
    </p:spTree>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786</Words>
  <Application>Microsoft Office PowerPoint</Application>
  <PresentationFormat>Ekran Gösterisi (16:9)</PresentationFormat>
  <Paragraphs>144</Paragraphs>
  <Slides>16</Slides>
  <Notes>12</Notes>
  <HiddenSlides>0</HiddenSlides>
  <MMClips>1</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16</vt:i4>
      </vt:variant>
    </vt:vector>
  </HeadingPairs>
  <TitlesOfParts>
    <vt:vector size="25" baseType="lpstr">
      <vt:lpstr>Oswald</vt:lpstr>
      <vt:lpstr>Livvic</vt:lpstr>
      <vt:lpstr>Arial</vt:lpstr>
      <vt:lpstr>Roboto</vt:lpstr>
      <vt:lpstr>Raleway</vt:lpstr>
      <vt:lpstr>Calibri</vt:lpstr>
      <vt:lpstr>Courier New</vt:lpstr>
      <vt:lpstr>Roboto Condensed Light</vt:lpstr>
      <vt:lpstr>Software Development Bussines Plan by Slidesgo</vt:lpstr>
      <vt:lpstr>DAMAGEWIZ: COST CALCULATION OF CARS DAMAGED USING ARTIFICIAL INTELLIGENCE</vt:lpstr>
      <vt:lpstr>AGENDA</vt:lpstr>
      <vt:lpstr>What is the problem?</vt:lpstr>
      <vt:lpstr>Our Motivation </vt:lpstr>
      <vt:lpstr>Project Aims</vt:lpstr>
      <vt:lpstr>Related Works </vt:lpstr>
      <vt:lpstr>Related Works </vt:lpstr>
      <vt:lpstr>PowerPoint Sunusu</vt:lpstr>
      <vt:lpstr>Scope</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DAMAGEWIZ: COST CALCULATION OF CARS DAMAGED USING ARTIFICIAL INTELLIGENCE</dc:title>
  <dc:creator>Acer</dc:creator>
  <cp:lastModifiedBy>Hasan Şenyurt</cp:lastModifiedBy>
  <cp:revision>50</cp:revision>
  <dcterms:modified xsi:type="dcterms:W3CDTF">2023-01-05T13:05:57Z</dcterms:modified>
</cp:coreProperties>
</file>